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4350"/>
            <a:ext cx="11340000" cy="454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3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2420620"/>
            <a:ext cx="162814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995" y="2420620"/>
            <a:ext cx="880745" cy="8934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115" y="3717290"/>
            <a:ext cx="159321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19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728892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72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501944"/>
            <a:ext cx="39989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312" y="2501944"/>
            <a:ext cx="409420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30831" y="4075533"/>
            <a:ext cx="39989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49118" y="4075533"/>
            <a:ext cx="39989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67405" y="4075533"/>
            <a:ext cx="39989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2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68765" y="3316120"/>
            <a:ext cx="323727" cy="277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289" y="3297014"/>
            <a:ext cx="1780503" cy="324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390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1988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11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8109585" cy="312039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840865" y="2924810"/>
            <a:ext cx="3102610" cy="201612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967865" y="2369820"/>
            <a:ext cx="3102610" cy="61023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847215" y="3573145"/>
            <a:ext cx="3168650" cy="2286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847215" y="2348865"/>
            <a:ext cx="3168650" cy="182308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774825" y="4220845"/>
            <a:ext cx="3168650" cy="59944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1300193"/>
            <a:ext cx="1828110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938403"/>
            <a:ext cx="1970931" cy="333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96775" y="3928879"/>
            <a:ext cx="1790025" cy="34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5909918"/>
            <a:ext cx="3370579" cy="314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2025-01-14T07:10:32Z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