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5" r:id="rId4"/>
    <p:sldId id="334" r:id="rId5"/>
    <p:sldId id="333" r:id="rId6"/>
    <p:sldId id="332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1197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69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02216" y="1385897"/>
            <a:ext cx="228513" cy="257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23885" y="1386205"/>
            <a:ext cx="238760" cy="261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343785"/>
            <a:ext cx="5989320" cy="161734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113155" y="2785745"/>
            <a:ext cx="4766310" cy="71501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127125" y="2780665"/>
            <a:ext cx="2448560" cy="72009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575685" y="2785745"/>
            <a:ext cx="2448560" cy="72009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718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450" y="3717290"/>
            <a:ext cx="2366010" cy="817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9780" y="3717290"/>
            <a:ext cx="2366010" cy="817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19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15919" y="1881584"/>
            <a:ext cx="399899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63173" y="1881584"/>
            <a:ext cx="399899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52644" y="1881584"/>
            <a:ext cx="399899" cy="343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52522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3435415" y="4332522"/>
            <a:ext cx="399899" cy="343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64765"/>
            <a:ext cx="8983980" cy="165163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726565" y="3042920"/>
            <a:ext cx="2280920" cy="74612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1415415" y="3068955"/>
            <a:ext cx="2807970" cy="72009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383655" y="3068955"/>
            <a:ext cx="2280920" cy="746125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743700" y="3042920"/>
            <a:ext cx="1727835" cy="674370"/>
          </a:xfrm>
          <a:prstGeom prst="line">
            <a:avLst/>
          </a:prstGeom>
          <a:ln>
            <a:solidFill>
              <a:srgbClr val="01B8FD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7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1712" y="2456443"/>
            <a:ext cx="1970931" cy="34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3573145"/>
            <a:ext cx="5749290" cy="161163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1271270" y="3573145"/>
            <a:ext cx="791845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711450" y="3573145"/>
            <a:ext cx="791845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634355" y="3573145"/>
            <a:ext cx="791845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271270" y="4149090"/>
            <a:ext cx="791845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151630" y="4149090"/>
            <a:ext cx="791845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519420" y="4149090"/>
            <a:ext cx="850900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271270" y="4685030"/>
            <a:ext cx="791845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639060" y="4685030"/>
            <a:ext cx="941070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19420" y="4725035"/>
            <a:ext cx="1009650" cy="504190"/>
          </a:xfrm>
          <a:prstGeom prst="ellipse">
            <a:avLst/>
          </a:prstGeom>
          <a:noFill/>
          <a:ln>
            <a:solidFill>
              <a:srgbClr val="01B8F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87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59596" y="2167895"/>
            <a:ext cx="323727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9748" y="2167895"/>
            <a:ext cx="371335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7103" y="2167895"/>
            <a:ext cx="390377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18270" y="2167890"/>
            <a:ext cx="34925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2177430"/>
            <a:ext cx="285642" cy="286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7783" y="2720885"/>
            <a:ext cx="361813" cy="27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87808" y="2711351"/>
            <a:ext cx="314206" cy="29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06146" y="2711351"/>
            <a:ext cx="371335" cy="30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86297" y="2692282"/>
            <a:ext cx="399899" cy="32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98850"/>
            <a:ext cx="11340000" cy="1656862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124756" y="3303594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90852" y="3855881"/>
            <a:ext cx="399899" cy="342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28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06448" y="2157288"/>
            <a:ext cx="399899" cy="34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48614" y="2157288"/>
            <a:ext cx="399899" cy="34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00302" y="2157288"/>
            <a:ext cx="399899" cy="34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516" y="3795305"/>
            <a:ext cx="399899" cy="34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867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1357414"/>
            <a:ext cx="399899" cy="34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35365" y="2462848"/>
            <a:ext cx="1980453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58186" y="2453319"/>
            <a:ext cx="1056876" cy="34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44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2493010"/>
            <a:ext cx="2090420" cy="123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3068955"/>
            <a:ext cx="8350250" cy="9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