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20340"/>
            <a:ext cx="11340000" cy="207103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8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068955"/>
            <a:ext cx="791845" cy="10798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0375" y="3357245"/>
            <a:ext cx="9858376" cy="122901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39695" y="3429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23610" y="35007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4195" y="35007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83205" y="40767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26760" y="40843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39960" y="40843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20" y="1296035"/>
            <a:ext cx="11184255" cy="54997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595" y="2132330"/>
            <a:ext cx="9794240" cy="2609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10" y="1254760"/>
            <a:ext cx="11276965" cy="5516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87415" y="1567180"/>
            <a:ext cx="106426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968127"/>
            <a:ext cx="571284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44231" y="3482787"/>
            <a:ext cx="2047103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