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2996920"/>
            <a:ext cx="11340000" cy="1288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3724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54482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24137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0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103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2025-01-14T06:10:10Z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