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916785"/>
            <a:ext cx="11340000" cy="3164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03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9185" y="2058035"/>
            <a:ext cx="7772400" cy="34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04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2542371"/>
            <a:ext cx="399899" cy="34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0883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917065"/>
            <a:ext cx="857885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3700" y="2780665"/>
            <a:ext cx="1628140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3520" y="3800475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7890" y="3789045"/>
            <a:ext cx="861060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80" y="4725035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1865" y="4833620"/>
            <a:ext cx="4826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64231" y="2482527"/>
            <a:ext cx="399899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72392" y="2482527"/>
            <a:ext cx="399899" cy="343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356965"/>
            <a:ext cx="11340000" cy="8555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596469" y="3606913"/>
            <a:ext cx="390377" cy="3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5109" y="3606913"/>
            <a:ext cx="399899" cy="34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1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45138" y="3987510"/>
            <a:ext cx="399899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58740" y="3997040"/>
            <a:ext cx="399899" cy="33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3997040"/>
            <a:ext cx="399899" cy="343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52644" y="3987510"/>
            <a:ext cx="399899" cy="35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6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1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3526" y="2825624"/>
            <a:ext cx="218992" cy="257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3245097"/>
            <a:ext cx="1104483" cy="3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271741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