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96285"/>
            <a:ext cx="11340000" cy="1211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1300317"/>
            <a:ext cx="399899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521" y="2435543"/>
            <a:ext cx="1114005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118" y="3570768"/>
            <a:ext cx="399899" cy="34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8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437166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68211" y="3437166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3437166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7682" y="3437166"/>
            <a:ext cx="39989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25591" y="3961982"/>
            <a:ext cx="285642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4028762"/>
            <a:ext cx="418942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269" y="3933362"/>
            <a:ext cx="1637682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16070" y="4496222"/>
            <a:ext cx="314206" cy="27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602" y="4572542"/>
            <a:ext cx="790277" cy="2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76775" y="4486682"/>
            <a:ext cx="742670" cy="28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35113" y="5030462"/>
            <a:ext cx="257078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4987" y="5030462"/>
            <a:ext cx="457027" cy="267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6297" y="5001842"/>
            <a:ext cx="733148" cy="32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1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398649"/>
            <a:ext cx="266599" cy="2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3350" y="2408199"/>
            <a:ext cx="247556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58539" y="2408199"/>
            <a:ext cx="257078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2398649"/>
            <a:ext cx="276120" cy="26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57481" y="2408199"/>
            <a:ext cx="218992" cy="25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54040" y="2839720"/>
            <a:ext cx="409194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66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0765" y="4797425"/>
            <a:ext cx="9941560" cy="31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921635"/>
            <a:ext cx="1630680" cy="8528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2924810"/>
            <a:ext cx="839672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3790" y="2924810"/>
            <a:ext cx="884555" cy="8978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3933190"/>
            <a:ext cx="839672" cy="8515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170" y="3945890"/>
            <a:ext cx="887095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933190"/>
            <a:ext cx="839672" cy="851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610" y="3945890"/>
            <a:ext cx="839672" cy="85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5725" y="3945890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20705" y="1252613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53299" y="1252613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1748572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82670" y="3265065"/>
            <a:ext cx="2599345" cy="324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43677" y="3255527"/>
            <a:ext cx="1799546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005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88362" y="4948283"/>
            <a:ext cx="2618387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64765"/>
            <a:ext cx="8446770" cy="177736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155700" y="2971165"/>
            <a:ext cx="1915795" cy="88963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503295" y="2997200"/>
            <a:ext cx="2016125" cy="86360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055370" y="3068955"/>
            <a:ext cx="4608195" cy="79184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472170" y="3068955"/>
            <a:ext cx="71755" cy="72009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52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454286"/>
            <a:ext cx="2513652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3007438"/>
            <a:ext cx="2304181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26246" y="3570127"/>
            <a:ext cx="1951889" cy="35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4142354"/>
            <a:ext cx="1961410" cy="34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071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