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18" b="21056"/>
          <a:stretch>
            <a:fillRect/>
          </a:stretch>
        </p:blipFill>
        <p:spPr>
          <a:xfrm>
            <a:off x="3791585" y="2997200"/>
            <a:ext cx="4778375" cy="9188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30075" y="2198412"/>
            <a:ext cx="1618639" cy="32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2207965"/>
            <a:ext cx="1094962" cy="30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2752489"/>
            <a:ext cx="380856" cy="32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44735" y="2771595"/>
            <a:ext cx="742670" cy="286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05692" y="2752489"/>
            <a:ext cx="1075919" cy="31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19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175510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2204720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126740"/>
            <a:ext cx="1628140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240" y="3126740"/>
            <a:ext cx="839672" cy="851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9960" y="3068955"/>
            <a:ext cx="1578610" cy="88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111152"/>
            <a:ext cx="399899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20604" y="4419657"/>
            <a:ext cx="399899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98" y="4419657"/>
            <a:ext cx="399899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6498" y="5106485"/>
            <a:ext cx="399899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9798" y="5106485"/>
            <a:ext cx="399899" cy="343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025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7395" y="2149475"/>
            <a:ext cx="2740660" cy="139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144895" y="2708910"/>
            <a:ext cx="1755140" cy="11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7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4609" y="3227227"/>
            <a:ext cx="39989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6070" y="3770961"/>
            <a:ext cx="39989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1738" y="3770961"/>
            <a:ext cx="39989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67405" y="3770961"/>
            <a:ext cx="39989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14508" y="3770961"/>
            <a:ext cx="399899" cy="34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1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48866" y="2976979"/>
            <a:ext cx="2332746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717" y="3520021"/>
            <a:ext cx="1094962" cy="352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6574" y="4072591"/>
            <a:ext cx="1085440" cy="32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4090" y="4644390"/>
            <a:ext cx="69532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10302"/>
          <a:stretch>
            <a:fillRect/>
          </a:stretch>
        </p:blipFill>
        <p:spPr>
          <a:xfrm>
            <a:off x="839470" y="2924810"/>
            <a:ext cx="3239770" cy="214884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41195" y="3156585"/>
            <a:ext cx="2066290" cy="156845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991360" y="3140710"/>
            <a:ext cx="2087880" cy="5765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91360" y="3717290"/>
            <a:ext cx="2087880" cy="5765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941195" y="4220845"/>
            <a:ext cx="2087880" cy="5765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0970895" cy="562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4962" y="1281158"/>
            <a:ext cx="1133047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1914" y="3500805"/>
            <a:ext cx="399899" cy="34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