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80385"/>
            <a:ext cx="11340000" cy="122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0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2273762"/>
            <a:ext cx="1818589" cy="34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0428" y="3562106"/>
            <a:ext cx="1104483" cy="34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95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52644" y="2262671"/>
            <a:ext cx="399899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4206" y="2682153"/>
            <a:ext cx="352292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69650" cy="5591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3470" y="3771900"/>
            <a:ext cx="48641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855" y="3816985"/>
            <a:ext cx="56642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2896" y="5805435"/>
            <a:ext cx="399899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