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42409"/>
          <a:stretch>
            <a:fillRect/>
          </a:stretch>
        </p:blipFill>
        <p:spPr>
          <a:xfrm>
            <a:off x="1680210" y="3141345"/>
            <a:ext cx="883221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0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3005348"/>
            <a:ext cx="418942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7103" y="3491170"/>
            <a:ext cx="418942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7103" y="3967466"/>
            <a:ext cx="418942" cy="36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7285" y="4443730"/>
            <a:ext cx="41910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6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769870"/>
            <a:ext cx="10819352" cy="1668208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678305" y="3068955"/>
            <a:ext cx="1037590" cy="540385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27350" y="3068955"/>
            <a:ext cx="1037590" cy="540385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439285" y="3068955"/>
            <a:ext cx="1724025" cy="540385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3932910"/>
            <a:ext cx="11340000" cy="2351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1412875"/>
            <a:ext cx="10795350" cy="2448306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271270" y="1700530"/>
            <a:ext cx="1626870" cy="540385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624705" y="2204720"/>
            <a:ext cx="6511290" cy="1016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35280" y="3068955"/>
            <a:ext cx="3888105" cy="1016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535" y="2283460"/>
            <a:ext cx="4191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3955" y="2283460"/>
            <a:ext cx="41910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2760599"/>
            <a:ext cx="418942" cy="36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44231" y="2760599"/>
            <a:ext cx="418942" cy="36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851" y="3724553"/>
            <a:ext cx="409420" cy="36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5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63324" y="1290791"/>
            <a:ext cx="418942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72896" y="3227756"/>
            <a:ext cx="418942" cy="3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53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8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274445"/>
            <a:ext cx="10669333" cy="416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6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2060575"/>
            <a:ext cx="1717040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2060575"/>
            <a:ext cx="912495" cy="925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1990" y="2072005"/>
            <a:ext cx="1717040" cy="9137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068955"/>
            <a:ext cx="912495" cy="925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068955"/>
            <a:ext cx="1717040" cy="9137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2395" y="3057525"/>
            <a:ext cx="912495" cy="92519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4077335"/>
            <a:ext cx="912495" cy="92519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4077335"/>
            <a:ext cx="912495" cy="92519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5860" y="4077335"/>
            <a:ext cx="912495" cy="9251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5069840"/>
            <a:ext cx="171704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62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2115117"/>
            <a:ext cx="418942" cy="35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5032333"/>
            <a:ext cx="418942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67758" y="5032333"/>
            <a:ext cx="418942" cy="362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800" y="6309995"/>
            <a:ext cx="4616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86930" y="6309995"/>
            <a:ext cx="461645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48614" y="1271609"/>
            <a:ext cx="418942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9471" y="2366617"/>
            <a:ext cx="418942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0705" y="3452104"/>
            <a:ext cx="418942" cy="36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7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055504"/>
            <a:ext cx="418942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91536" y="2055504"/>
            <a:ext cx="418942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2055504"/>
            <a:ext cx="418942" cy="353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92846" y="2533380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7455" y="2533380"/>
            <a:ext cx="409420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72544" y="2533380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81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73015" y="2101215"/>
            <a:ext cx="4895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0220" y="2101215"/>
            <a:ext cx="4895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43210" y="2101215"/>
            <a:ext cx="4895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926" y="5037078"/>
            <a:ext cx="285642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2115" y="5113340"/>
            <a:ext cx="618891" cy="26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6826" y="5008480"/>
            <a:ext cx="1694811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7884" y="5790162"/>
            <a:ext cx="333249" cy="27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9722" y="5856890"/>
            <a:ext cx="533198" cy="20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71939" y="5780629"/>
            <a:ext cx="733148" cy="314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97128" y="2585755"/>
            <a:ext cx="2427959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2623846"/>
            <a:ext cx="1456776" cy="30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3566600"/>
            <a:ext cx="4484584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30226" y="4528400"/>
            <a:ext cx="2094710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0125" y="5499722"/>
            <a:ext cx="1713853" cy="342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7984" y="5537813"/>
            <a:ext cx="704584" cy="30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53753" y="5499722"/>
            <a:ext cx="390377" cy="35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513" y="5537813"/>
            <a:ext cx="704584" cy="30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72392" y="2063177"/>
            <a:ext cx="41894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45239" y="2549519"/>
            <a:ext cx="41894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96423" y="3522202"/>
            <a:ext cx="418942" cy="36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73551" y="5038444"/>
            <a:ext cx="371335" cy="24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4987" y="5028907"/>
            <a:ext cx="352291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33853" y="4990763"/>
            <a:ext cx="390377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66901" y="4990763"/>
            <a:ext cx="380856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02317" y="5477105"/>
            <a:ext cx="399899" cy="352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016221" y="5496177"/>
            <a:ext cx="390377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24886" y="5505713"/>
            <a:ext cx="304686" cy="27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05188" y="5496177"/>
            <a:ext cx="409420" cy="3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87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31620" y="1967230"/>
            <a:ext cx="50419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1967460"/>
            <a:ext cx="418942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48967" y="1957928"/>
            <a:ext cx="418942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2670" y="1967230"/>
            <a:ext cx="58928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1435" y="2606073"/>
            <a:ext cx="418942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96423" y="2606073"/>
            <a:ext cx="418942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78589" y="4045335"/>
            <a:ext cx="418942" cy="362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