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5" b="14109"/>
          <a:stretch>
            <a:fillRect/>
          </a:stretch>
        </p:blipFill>
        <p:spPr>
          <a:xfrm>
            <a:off x="3381375" y="2962910"/>
            <a:ext cx="5475599" cy="9317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81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3224804"/>
            <a:ext cx="9426196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445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4965" y="2229485"/>
            <a:ext cx="840740" cy="9004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229485"/>
            <a:ext cx="879475" cy="899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357245"/>
            <a:ext cx="868109" cy="88753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105" y="3393440"/>
            <a:ext cx="1628140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357245"/>
            <a:ext cx="868109" cy="8875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85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2291244"/>
            <a:ext cx="399899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314" y="3577656"/>
            <a:ext cx="1114005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81662" y="3577656"/>
            <a:ext cx="399899" cy="34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3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405451"/>
            <a:ext cx="399899" cy="334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82790" y="1320800"/>
            <a:ext cx="49466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25440" y="2685162"/>
            <a:ext cx="752191" cy="3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5037" y="2685162"/>
            <a:ext cx="752191" cy="34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16300" y="2357120"/>
            <a:ext cx="50482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2395691"/>
            <a:ext cx="361813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62770" y="2395691"/>
            <a:ext cx="361813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57435" y="2327910"/>
            <a:ext cx="55245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3205397"/>
            <a:ext cx="380856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06196" y="3176819"/>
            <a:ext cx="371335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53249" y="3205397"/>
            <a:ext cx="371335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48010" y="3176819"/>
            <a:ext cx="380856" cy="27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07405" y="5386839"/>
            <a:ext cx="1970931" cy="34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58260"/>
            <a:ext cx="11340000" cy="24309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13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8925" y="4581525"/>
            <a:ext cx="5603240" cy="22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2890520"/>
            <a:ext cx="1469993" cy="4473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9510" y="3558540"/>
            <a:ext cx="1440942" cy="389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9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1414671"/>
            <a:ext cx="399899" cy="343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217275" cy="56153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" y="3067685"/>
            <a:ext cx="11470005" cy="37719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1127125" y="3357245"/>
            <a:ext cx="1080135" cy="50355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927350" y="4364990"/>
            <a:ext cx="1080135" cy="50355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511675" y="5373370"/>
            <a:ext cx="529590" cy="55435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161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21259" y="5282260"/>
            <a:ext cx="2656473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34559" y="5272734"/>
            <a:ext cx="1780503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91032" y="5282260"/>
            <a:ext cx="1437732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988820"/>
            <a:ext cx="8458200" cy="177165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155700" y="2428875"/>
            <a:ext cx="1843405" cy="92837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21000" y="2428875"/>
            <a:ext cx="1843405" cy="92837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155700" y="2493010"/>
            <a:ext cx="3500120" cy="86423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834505" y="2428875"/>
            <a:ext cx="1843405" cy="92837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031990" y="2493010"/>
            <a:ext cx="1583055" cy="86423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2025-01-14T07:19:41Z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