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B8FD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2775"/>
            <a:ext cx="11340000" cy="1317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552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055370" y="5661025"/>
            <a:ext cx="4859020" cy="366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770" y="3500755"/>
            <a:ext cx="6732270" cy="74422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982980" y="3860800"/>
            <a:ext cx="504190" cy="432435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639060" y="3812540"/>
            <a:ext cx="504190" cy="432435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5087620" y="3812540"/>
            <a:ext cx="1008380" cy="432435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959600" y="3812540"/>
            <a:ext cx="504190" cy="432435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16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5919" y="3502198"/>
            <a:ext cx="399899" cy="34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0428" y="4417290"/>
            <a:ext cx="399899" cy="34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929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49118" y="2035213"/>
            <a:ext cx="399899" cy="34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2493311"/>
            <a:ext cx="399899" cy="34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8614" y="2493311"/>
            <a:ext cx="399899" cy="343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09490" y="3858260"/>
            <a:ext cx="454025" cy="40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01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25440" y="3360068"/>
            <a:ext cx="2894508" cy="276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879" y="3741509"/>
            <a:ext cx="4894005" cy="286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2025-01-14T07:02:50Z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