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6" b="14327"/>
          <a:stretch>
            <a:fillRect/>
          </a:stretch>
        </p:blipFill>
        <p:spPr>
          <a:xfrm>
            <a:off x="4439920" y="3068955"/>
            <a:ext cx="3518535" cy="936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151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3243758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54307" y="3243758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3243758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19899" y="3243758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52695" y="3243758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49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311637" y="3963526"/>
            <a:ext cx="228513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29521" y="3944435"/>
            <a:ext cx="333248" cy="267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29571" y="4507613"/>
            <a:ext cx="228513" cy="25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33702" y="4478977"/>
            <a:ext cx="571283" cy="28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06057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060575"/>
            <a:ext cx="873760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2060575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0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45188" y="3187610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44382" y="3187610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098" y="3187610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45188" y="3740471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44382" y="3740471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53098" y="3740471"/>
            <a:ext cx="399899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96523" y="4312397"/>
            <a:ext cx="190428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76926" y="4312397"/>
            <a:ext cx="371335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206649" y="4884322"/>
            <a:ext cx="209471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49017" y="4836662"/>
            <a:ext cx="352292" cy="343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10011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616315" y="2780665"/>
            <a:ext cx="1242695" cy="1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70440" y="2853055"/>
            <a:ext cx="878840" cy="1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775950" y="2780665"/>
            <a:ext cx="852170" cy="14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3644900"/>
            <a:ext cx="852170" cy="14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50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62972" y="1843754"/>
            <a:ext cx="39037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8942" y="2396766"/>
            <a:ext cx="390377" cy="28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49874" y="2377696"/>
            <a:ext cx="1447254" cy="3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68161" y="2377696"/>
            <a:ext cx="1066397" cy="3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92292" y="2921173"/>
            <a:ext cx="1637682" cy="324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10730" y="2921000"/>
            <a:ext cx="69532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8463" y="3474185"/>
            <a:ext cx="733148" cy="314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