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2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41188"/>
          <a:stretch>
            <a:fillRect/>
          </a:stretch>
        </p:blipFill>
        <p:spPr>
          <a:xfrm>
            <a:off x="1703070" y="3141345"/>
            <a:ext cx="883221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5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2728536"/>
            <a:ext cx="418942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513" y="2728536"/>
            <a:ext cx="418942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2728536"/>
            <a:ext cx="418942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52997" y="2728536"/>
            <a:ext cx="418942" cy="3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92040" y="3214178"/>
            <a:ext cx="418942" cy="36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8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3047" y="1309808"/>
            <a:ext cx="1152090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1805593"/>
            <a:ext cx="704584" cy="314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4408" y="1786525"/>
            <a:ext cx="1094962" cy="34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1637" y="2291844"/>
            <a:ext cx="1114005" cy="33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755" y="2197100"/>
            <a:ext cx="279654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67758" y="3245276"/>
            <a:ext cx="418942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5239" y="3245276"/>
            <a:ext cx="418942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11939" y="3731527"/>
            <a:ext cx="409420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49420" y="3731527"/>
            <a:ext cx="418942" cy="362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073130" cy="55575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168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313964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4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1357427"/>
            <a:ext cx="257078" cy="266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1357427"/>
            <a:ext cx="238035" cy="276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01309" y="2748881"/>
            <a:ext cx="418942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3234937"/>
            <a:ext cx="418942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9168" y="3234937"/>
            <a:ext cx="409420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49118" y="3711463"/>
            <a:ext cx="418942" cy="362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58085" y="4693106"/>
            <a:ext cx="2085188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849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871835" cy="55530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74445"/>
            <a:ext cx="10205085" cy="5523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4584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04720"/>
            <a:ext cx="10675334" cy="2238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71495" y="227647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19645" y="2276475"/>
            <a:ext cx="399415" cy="548640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91810" y="28251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3655" y="28251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9515" y="33572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055860" y="34086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35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144395"/>
            <a:ext cx="1680210" cy="89416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7845" y="3140710"/>
            <a:ext cx="881838" cy="89411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965" y="2132965"/>
            <a:ext cx="1682115" cy="8940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285" y="3140710"/>
            <a:ext cx="1680210" cy="8941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9780" y="3140710"/>
            <a:ext cx="881838" cy="89411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161790"/>
            <a:ext cx="1680210" cy="8941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4137025"/>
            <a:ext cx="1680210" cy="8941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4148455"/>
            <a:ext cx="881838" cy="894112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32440" y="4137025"/>
            <a:ext cx="913765" cy="9080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5229225"/>
            <a:ext cx="895835" cy="90830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229225"/>
            <a:ext cx="881838" cy="894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6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8690" y="2187398"/>
            <a:ext cx="418942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3312952"/>
            <a:ext cx="418942" cy="352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7430" y="4438506"/>
            <a:ext cx="418942" cy="36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94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25692" y="2187339"/>
            <a:ext cx="342770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23785" y="2080895"/>
            <a:ext cx="52514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21309" y="2702392"/>
            <a:ext cx="304685" cy="276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4555" y="2683510"/>
            <a:ext cx="33655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62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68664" y="3369999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3369999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3885039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24634" y="3885039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68664" y="4390541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24634" y="4390541"/>
            <a:ext cx="418942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586" y="4905581"/>
            <a:ext cx="1685289" cy="333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69168" y="5401545"/>
            <a:ext cx="1133047" cy="36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47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3681218"/>
            <a:ext cx="418942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19949" y="4185996"/>
            <a:ext cx="418942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72141" y="4690773"/>
            <a:ext cx="418941" cy="36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6224154"/>
            <a:ext cx="1723375" cy="34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68800" y="6224270"/>
            <a:ext cx="601726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1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06599" y="2596211"/>
            <a:ext cx="1494861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2596211"/>
            <a:ext cx="1523425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88211" y="4111361"/>
            <a:ext cx="3561007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5626511"/>
            <a:ext cx="1323476" cy="362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5626511"/>
            <a:ext cx="771234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5037" y="5626511"/>
            <a:ext cx="790277" cy="34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25088" y="2100953"/>
            <a:ext cx="418942" cy="3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212820"/>
            <a:ext cx="11340000" cy="149097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853547" y="4245032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0600" y="4245032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57174" y="4245032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5940" y="4245032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