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2492730"/>
            <a:ext cx="11340000" cy="194068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2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140710"/>
            <a:ext cx="791845" cy="107985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070" y="3284855"/>
            <a:ext cx="9863328" cy="1609344"/>
          </a:xfrm>
          <a:prstGeom prst="rect">
            <a:avLst/>
          </a:prstGeom>
        </p:spPr>
      </p:pic>
      <p:cxnSp>
        <p:nvCxnSpPr>
          <p:cNvPr id="15" name="直接连接符 14"/>
          <p:cNvCxnSpPr/>
          <p:nvPr/>
        </p:nvCxnSpPr>
        <p:spPr>
          <a:xfrm>
            <a:off x="1991360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2783205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3503295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4367530" y="3789045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1918970" y="3717290"/>
            <a:ext cx="3312795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>
            <a:off x="6096000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7103745" y="3789045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>
            <a:off x="7861935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8688070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9335770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10128250" y="3717290"/>
            <a:ext cx="647700" cy="72009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 flipH="1">
            <a:off x="6096000" y="3789045"/>
            <a:ext cx="4973320" cy="6483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37448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132965"/>
            <a:ext cx="9930384" cy="25176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7068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396574" y="2024951"/>
            <a:ext cx="1551989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44332" y="2939651"/>
            <a:ext cx="1523425" cy="28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82216" y="3406529"/>
            <a:ext cx="333249" cy="27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2695" y="4664243"/>
            <a:ext cx="323727" cy="247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24735" y="5083480"/>
            <a:ext cx="714105" cy="3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587254" y="5531303"/>
            <a:ext cx="666498" cy="295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02689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