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24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gs" Target="tags/tag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492730"/>
            <a:ext cx="11340000" cy="1897241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24000"/>
            <a:ext cx="11340000" cy="3084827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75460" y="3284855"/>
            <a:ext cx="9714071" cy="1046321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192145" y="34290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240145" y="33572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0704195" y="342900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079875" y="4004945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6960235" y="39331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10056495" y="3933190"/>
            <a:ext cx="40576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p>
            <a:r>
              <a:rPr lang="zh-CN" altLang="en-US" sz="3200">
                <a:solidFill>
                  <a:srgbClr val="E71190"/>
                </a:solidFill>
                <a:cs typeface="Arial" panose="020B0604020202020204" pitchFamily="34" charset="0"/>
              </a:rPr>
              <a:t>√</a:t>
            </a:r>
            <a:endParaRPr lang="zh-CN" altLang="en-US" sz="3200">
              <a:solidFill>
                <a:srgbClr val="E71190"/>
              </a:solidFill>
              <a:cs typeface="Arial" panose="020B0604020202020204" pitchFamily="34" charset="0"/>
            </a:endParaRPr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07035" y="2888615"/>
            <a:ext cx="791845" cy="10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35" y="1339570"/>
            <a:ext cx="11340000" cy="341793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31010" y="2150110"/>
            <a:ext cx="9818370" cy="25831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367510"/>
            <a:ext cx="11340000" cy="43593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943475" y="2221230"/>
            <a:ext cx="417195" cy="348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158035" y="2330946"/>
            <a:ext cx="180906" cy="200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091385" y="4229201"/>
            <a:ext cx="695062" cy="295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035012" y="4715689"/>
            <a:ext cx="1390125" cy="3243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38" t="46358" r="92378" b="22056"/>
          <a:stretch>
            <a:fillRect/>
          </a:stretch>
        </p:blipFill>
        <p:spPr>
          <a:xfrm>
            <a:off x="479425" y="2060575"/>
            <a:ext cx="791845" cy="10798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11960"/>
            <a:ext cx="11340000" cy="393931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NmVjYTAzM2MxYTdhODkzMTNkOWNlMWY3ZjRhMGI3N2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</Words>
  <Application>WPS 演示</Application>
  <PresentationFormat>宽屏</PresentationFormat>
  <Paragraphs>12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WPS_1651053701</cp:lastModifiedBy>
  <cp:revision>67</cp:revision>
  <dcterms:created xsi:type="dcterms:W3CDTF">2015-09-16T06:44:00Z</dcterms:created>
  <dcterms:modified xsi:type="dcterms:W3CDTF">2025-01-16T10:21:36Z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