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340"/>
            <a:ext cx="11340000" cy="218689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37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068955"/>
            <a:ext cx="9918192" cy="2139696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2063750" y="3573145"/>
            <a:ext cx="2879725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2999740" y="3644900"/>
            <a:ext cx="863600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1991360" y="3644900"/>
            <a:ext cx="194437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071495" y="3644900"/>
            <a:ext cx="194437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6167755" y="3573145"/>
            <a:ext cx="1944370" cy="12236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6167755" y="3644900"/>
            <a:ext cx="9359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328025" y="3644900"/>
            <a:ext cx="864235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247890" y="3644900"/>
            <a:ext cx="2016125" cy="11518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0217150" y="3644900"/>
            <a:ext cx="10629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10238740" y="3644900"/>
            <a:ext cx="935990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88068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04085"/>
            <a:ext cx="9918192" cy="26029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4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39496" y="1505388"/>
            <a:ext cx="285642" cy="29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931" y="2286749"/>
            <a:ext cx="342770" cy="26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82770" y="3029995"/>
            <a:ext cx="1009269" cy="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67959" y="3029995"/>
            <a:ext cx="1018790" cy="304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