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3552" b="17829"/>
          <a:stretch>
            <a:fillRect/>
          </a:stretch>
        </p:blipFill>
        <p:spPr>
          <a:xfrm>
            <a:off x="3848100" y="2997200"/>
            <a:ext cx="4494923" cy="8226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356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2145665"/>
            <a:ext cx="1628140" cy="8515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1765" y="2145665"/>
            <a:ext cx="839672" cy="8515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2035" y="2132965"/>
            <a:ext cx="1628140" cy="85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3140710"/>
            <a:ext cx="1628140" cy="8515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4220" y="3140710"/>
            <a:ext cx="839672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2984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644130" y="2148941"/>
            <a:ext cx="399899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818" y="4570954"/>
            <a:ext cx="399899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49420" y="5543573"/>
            <a:ext cx="399899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4105" y="5543573"/>
            <a:ext cx="399899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705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148" y="4074470"/>
            <a:ext cx="409420" cy="34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0780" y="4074470"/>
            <a:ext cx="399899" cy="34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9370" y="4074470"/>
            <a:ext cx="399899" cy="34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77481" y="4074470"/>
            <a:ext cx="399899" cy="34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5591" y="4074470"/>
            <a:ext cx="399899" cy="34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24181" y="4074470"/>
            <a:ext cx="399899" cy="34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11939" y="4627404"/>
            <a:ext cx="4617884" cy="34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90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78287" y="2900742"/>
            <a:ext cx="342770" cy="2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35062" y="2900742"/>
            <a:ext cx="238035" cy="333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33954" y="2900742"/>
            <a:ext cx="342770" cy="295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14559" y="2910269"/>
            <a:ext cx="380856" cy="2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11090" y="3605530"/>
            <a:ext cx="523875" cy="449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82317" y="4710861"/>
            <a:ext cx="399899" cy="34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2119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342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91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63727" y="4083123"/>
            <a:ext cx="380856" cy="32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87254" y="4083123"/>
            <a:ext cx="380856" cy="32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710780" y="4083123"/>
            <a:ext cx="371335" cy="32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785" y="4083123"/>
            <a:ext cx="380856" cy="324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26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016725" y="1843907"/>
            <a:ext cx="399899" cy="34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732" y="2368444"/>
            <a:ext cx="399899" cy="34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2025-01-14T09:06:48Z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