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7546"/>
          <a:stretch>
            <a:fillRect/>
          </a:stretch>
        </p:blipFill>
        <p:spPr>
          <a:xfrm>
            <a:off x="4495800" y="3068955"/>
            <a:ext cx="3200619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"/>
          <a:stretch>
            <a:fillRect/>
          </a:stretch>
        </p:blipFill>
        <p:spPr>
          <a:xfrm>
            <a:off x="360045" y="1224280"/>
            <a:ext cx="11339830" cy="46529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846195"/>
            <a:ext cx="9615203" cy="203082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359785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320280" y="39331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768205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47440" y="47155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320280" y="47250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839960" y="47155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55595" y="537337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51855" y="54451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0488295" y="537337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50075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385820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419985"/>
            <a:ext cx="9918192" cy="27492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2693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35314" y="2528245"/>
            <a:ext cx="380856" cy="324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01520" y="3078480"/>
            <a:ext cx="56451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92342" y="3196917"/>
            <a:ext cx="752191" cy="33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96322" y="3196917"/>
            <a:ext cx="656977" cy="267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00705" y="3225574"/>
            <a:ext cx="695062" cy="2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191579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44620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2025-01-16T10:20:35Z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