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 b="50023"/>
          <a:stretch>
            <a:fillRect/>
          </a:stretch>
        </p:blipFill>
        <p:spPr>
          <a:xfrm>
            <a:off x="2219960" y="3077845"/>
            <a:ext cx="7752080" cy="7023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353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20654" y="2196676"/>
            <a:ext cx="399899" cy="31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96480" y="2157730"/>
            <a:ext cx="42989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2166" y="3321929"/>
            <a:ext cx="647455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39647" y="3321929"/>
            <a:ext cx="1066397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92795" y="3894092"/>
            <a:ext cx="428463" cy="314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6322" y="3884556"/>
            <a:ext cx="399899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0302" y="4456719"/>
            <a:ext cx="352292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72292" y="4437647"/>
            <a:ext cx="1094962" cy="3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386045" y="4456719"/>
            <a:ext cx="771234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21360" y="5009809"/>
            <a:ext cx="1104483" cy="32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7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62418" y="1348073"/>
            <a:ext cx="714105" cy="3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720" y="2455188"/>
            <a:ext cx="1114005" cy="362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745" y="3527425"/>
            <a:ext cx="110426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1032" y="4182670"/>
            <a:ext cx="1114005" cy="32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3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5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97430" y="1376554"/>
            <a:ext cx="1866196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1376554"/>
            <a:ext cx="2637430" cy="34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8765" y="2520713"/>
            <a:ext cx="2208967" cy="34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957" y="2511178"/>
            <a:ext cx="2665994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78337" y="3073723"/>
            <a:ext cx="2228010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3098" y="4770892"/>
            <a:ext cx="3018287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890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5278180"/>
            <a:ext cx="418942" cy="36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54156" y="5793299"/>
            <a:ext cx="418942" cy="352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87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6270" y="1318895"/>
            <a:ext cx="37338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96372" y="1319356"/>
            <a:ext cx="1713853" cy="333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8740" y="1872420"/>
            <a:ext cx="371335" cy="2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2845052"/>
            <a:ext cx="8064634" cy="3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061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82775"/>
            <a:ext cx="11340000" cy="3326017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528320" y="4928870"/>
            <a:ext cx="10535285" cy="10795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rcRect b="877"/>
          <a:stretch>
            <a:fillRect/>
          </a:stretch>
        </p:blipFill>
        <p:spPr>
          <a:xfrm>
            <a:off x="478790" y="1627505"/>
            <a:ext cx="10687050" cy="3301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3346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34"/>
          <a:stretch>
            <a:fillRect/>
          </a:stretch>
        </p:blipFill>
        <p:spPr>
          <a:xfrm>
            <a:off x="335280" y="1340485"/>
            <a:ext cx="10687050" cy="331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01885" cy="5541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1917065"/>
            <a:ext cx="1520190" cy="809006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105" y="1917065"/>
            <a:ext cx="793750" cy="80454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835" y="1921510"/>
            <a:ext cx="812106" cy="82315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2726055"/>
            <a:ext cx="793750" cy="80454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2726055"/>
            <a:ext cx="813435" cy="80454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2726055"/>
            <a:ext cx="1520190" cy="80900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530600"/>
            <a:ext cx="1494790" cy="7956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0" y="3535045"/>
            <a:ext cx="793750" cy="80454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3535045"/>
            <a:ext cx="793750" cy="80454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2170" y="3535045"/>
            <a:ext cx="793750" cy="80454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4357370"/>
            <a:ext cx="770255" cy="78105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4364990"/>
            <a:ext cx="803910" cy="81534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4364990"/>
            <a:ext cx="770255" cy="78105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4365625"/>
            <a:ext cx="1519783" cy="80895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5180330"/>
            <a:ext cx="783781" cy="794766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5165725"/>
            <a:ext cx="1519783" cy="80895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95440" y="5179060"/>
            <a:ext cx="770255" cy="78105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5965190"/>
            <a:ext cx="1494790" cy="795655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5981065"/>
            <a:ext cx="1519783" cy="8089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8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58186" y="2081697"/>
            <a:ext cx="418942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49285" y="3568065"/>
            <a:ext cx="480060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0806" y="4549960"/>
            <a:ext cx="418942" cy="362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9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243045"/>
            <a:ext cx="418942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2223907"/>
            <a:ext cx="418942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4811" y="3985648"/>
            <a:ext cx="409420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0277" y="4480840"/>
            <a:ext cx="418942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2997" y="4480840"/>
            <a:ext cx="418942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5415" y="4976032"/>
            <a:ext cx="418942" cy="36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024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310127"/>
            <a:ext cx="418942" cy="36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32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377279" y="4797474"/>
            <a:ext cx="190428" cy="304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05239" y="4797474"/>
            <a:ext cx="390377" cy="314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8891" y="5312054"/>
            <a:ext cx="618891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91133" y="5807576"/>
            <a:ext cx="276120" cy="2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0604" y="6379332"/>
            <a:ext cx="628413" cy="20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8830" y="2061210"/>
            <a:ext cx="10549319" cy="2658332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1415415" y="2924810"/>
            <a:ext cx="3456305" cy="5041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1631315" y="2853055"/>
            <a:ext cx="1367790" cy="5759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575685" y="2924810"/>
            <a:ext cx="1367790" cy="5759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 flipV="1">
            <a:off x="7031355" y="2980055"/>
            <a:ext cx="1728470" cy="52070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7536180" y="2924810"/>
            <a:ext cx="1223645" cy="5759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10704195" y="2924810"/>
            <a:ext cx="31115" cy="5041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7" b="63719"/>
          <a:stretch>
            <a:fillRect/>
          </a:stretch>
        </p:blipFill>
        <p:spPr>
          <a:xfrm>
            <a:off x="360045" y="1224280"/>
            <a:ext cx="6456090" cy="8362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0575"/>
            <a:ext cx="10759345" cy="1518190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063115" y="2348865"/>
            <a:ext cx="1296035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2063115" y="2348865"/>
            <a:ext cx="1296035" cy="43180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423160" y="2853055"/>
            <a:ext cx="864235" cy="43180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519420" y="2348865"/>
            <a:ext cx="864235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519420" y="2348865"/>
            <a:ext cx="864235" cy="43180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5591810" y="2781300"/>
            <a:ext cx="864235" cy="43180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839960" y="2348865"/>
            <a:ext cx="864235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839960" y="2853055"/>
            <a:ext cx="935990" cy="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9839960" y="2349500"/>
            <a:ext cx="935990" cy="93535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6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1763" y="2395720"/>
            <a:ext cx="133299" cy="12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48816" y="2433825"/>
            <a:ext cx="152342" cy="95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11838" y="3272129"/>
            <a:ext cx="2047103" cy="34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9168" y="3281656"/>
            <a:ext cx="1075919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35365" y="4272379"/>
            <a:ext cx="1332997" cy="333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72846" y="4281905"/>
            <a:ext cx="390377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12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0075" y="3262475"/>
            <a:ext cx="2037581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1032" y="3767331"/>
            <a:ext cx="2247052" cy="35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9647" y="4757993"/>
            <a:ext cx="3589571" cy="37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2055" y="4767580"/>
            <a:ext cx="294195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