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4530"/>
            <a:ext cx="11340000" cy="1219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155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1328786"/>
            <a:ext cx="1818589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3576928"/>
            <a:ext cx="399899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1125" y="4727575"/>
            <a:ext cx="319849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1360" y="4805786"/>
            <a:ext cx="1094962" cy="295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3434230"/>
            <a:ext cx="742670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424703"/>
            <a:ext cx="2494608" cy="32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1916785"/>
            <a:ext cx="11340000" cy="171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96920" y="2652881"/>
            <a:ext cx="742670" cy="30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