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3313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37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8995919" y="4123222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7575" y="2924810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2060575"/>
            <a:ext cx="808990" cy="82042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200" y="2060575"/>
            <a:ext cx="859790" cy="8375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9960" y="2060575"/>
            <a:ext cx="825677" cy="8373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924810"/>
            <a:ext cx="825677" cy="8373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035" y="2938780"/>
            <a:ext cx="825677" cy="8373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01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01662" y="3444057"/>
            <a:ext cx="361813" cy="1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309" y="3348776"/>
            <a:ext cx="399899" cy="34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405" y="3844239"/>
            <a:ext cx="218992" cy="285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9068" y="4036667"/>
            <a:ext cx="399899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4036667"/>
            <a:ext cx="399899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2972" y="4036667"/>
            <a:ext cx="399899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59" y="4036667"/>
            <a:ext cx="399899" cy="343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2766553"/>
            <a:ext cx="895012" cy="323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02720" y="3252171"/>
            <a:ext cx="323727" cy="2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30579" y="3242649"/>
            <a:ext cx="371335" cy="27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788" y="3233127"/>
            <a:ext cx="352292" cy="33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3718746"/>
            <a:ext cx="399899" cy="285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63677" y="3690180"/>
            <a:ext cx="304685" cy="333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