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2" r:id="rId4"/>
    <p:sldId id="331" r:id="rId5"/>
    <p:sldId id="330" r:id="rId6"/>
    <p:sldId id="329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235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647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700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32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3033087"/>
            <a:ext cx="228513" cy="257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68664" y="4575571"/>
            <a:ext cx="399899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81914" y="4566050"/>
            <a:ext cx="399899" cy="35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234" y="5099254"/>
            <a:ext cx="399899" cy="342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2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001385" y="1276985"/>
            <a:ext cx="50990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240" y="3500475"/>
            <a:ext cx="11340000" cy="10593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5517" y="4092159"/>
            <a:ext cx="6750680" cy="353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13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3293"/>
          </a:xfrm>
          <a:prstGeom prst="rect">
            <a:avLst/>
          </a:prstGeom>
        </p:spPr>
      </p:pic>
      <p:cxnSp>
        <p:nvCxnSpPr>
          <p:cNvPr id="2" name="直接连接符 1"/>
          <p:cNvCxnSpPr/>
          <p:nvPr/>
        </p:nvCxnSpPr>
        <p:spPr>
          <a:xfrm>
            <a:off x="396240" y="5991860"/>
            <a:ext cx="10740390" cy="2921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341120"/>
            <a:ext cx="10932795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4753293"/>
          </a:xfrm>
          <a:prstGeom prst="rect">
            <a:avLst/>
          </a:prstGeom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268730"/>
            <a:ext cx="10932795" cy="472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