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3" r:id="rId4"/>
    <p:sldId id="342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2293"/>
    <a:srgbClr val="E7119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43014"/>
          <a:stretch>
            <a:fillRect/>
          </a:stretch>
        </p:blipFill>
        <p:spPr>
          <a:xfrm>
            <a:off x="2207260" y="3141345"/>
            <a:ext cx="775208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61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772920"/>
            <a:ext cx="7614951" cy="1650087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712085" y="2072005"/>
            <a:ext cx="2807335" cy="99695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83205" y="2204720"/>
            <a:ext cx="2880360" cy="3600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431540" y="2708910"/>
            <a:ext cx="2304415" cy="5041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2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153" y="3234815"/>
            <a:ext cx="418942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30629" y="3234815"/>
            <a:ext cx="409420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07153" y="4321228"/>
            <a:ext cx="418942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88010" y="4854904"/>
            <a:ext cx="418942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192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02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16773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32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1843474"/>
            <a:ext cx="418942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97229" y="1843474"/>
            <a:ext cx="418942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138" y="1843474"/>
            <a:ext cx="418942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53047" y="1843474"/>
            <a:ext cx="418942" cy="36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8488" y="2977588"/>
            <a:ext cx="257078" cy="266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30125" y="2977588"/>
            <a:ext cx="247556" cy="2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4077335"/>
            <a:ext cx="7230904" cy="2088261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918970" y="4220845"/>
            <a:ext cx="2232660" cy="5765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991360" y="4797425"/>
            <a:ext cx="2232660" cy="5765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983740" y="5373370"/>
            <a:ext cx="2232660" cy="5765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991360" y="4364990"/>
            <a:ext cx="2160270" cy="15125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1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25037" y="1843378"/>
            <a:ext cx="1713853" cy="34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1843378"/>
            <a:ext cx="1532947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549" y="2386526"/>
            <a:ext cx="3760957" cy="35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451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787380" cy="5553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74445"/>
            <a:ext cx="10166985" cy="5503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11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132965"/>
            <a:ext cx="912495" cy="9251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058160"/>
            <a:ext cx="1717040" cy="9137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2132965"/>
            <a:ext cx="912495" cy="9251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2132965"/>
            <a:ext cx="912495" cy="9251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905" y="2132965"/>
            <a:ext cx="912495" cy="9251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410" y="3046730"/>
            <a:ext cx="912495" cy="925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01770"/>
            <a:ext cx="912495" cy="9251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600" y="4004945"/>
            <a:ext cx="912495" cy="9251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300" y="5053965"/>
            <a:ext cx="912495" cy="9251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5027930"/>
            <a:ext cx="912495" cy="9251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5053965"/>
            <a:ext cx="912495" cy="9251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5069840"/>
            <a:ext cx="91249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181455"/>
            <a:ext cx="11340000" cy="80569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130" y="2565400"/>
            <a:ext cx="10405872" cy="25298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7" b="82275"/>
          <a:stretch>
            <a:fillRect/>
          </a:stretch>
        </p:blipFill>
        <p:spPr>
          <a:xfrm>
            <a:off x="982980" y="1987550"/>
            <a:ext cx="8975770" cy="548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51630" y="263017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23835" y="263017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95550" y="36455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47665" y="36455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59150" y="41497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59600" y="47332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pic>
        <p:nvPicPr>
          <p:cNvPr id="13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5286730"/>
            <a:ext cx="11340000" cy="1482371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9186609" y="5324984"/>
            <a:ext cx="418942" cy="353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48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1309822"/>
            <a:ext cx="418942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4231" y="2845093"/>
            <a:ext cx="418942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92040" y="3874964"/>
            <a:ext cx="418942" cy="362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1281231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3150796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713573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82216" y="3713573"/>
            <a:ext cx="409420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38790" y="5020361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9748" y="5583138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97229" y="5583138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25138" y="5583138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5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91284" y="2082483"/>
            <a:ext cx="418942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67758" y="3198512"/>
            <a:ext cx="418942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92090" y="5068099"/>
            <a:ext cx="418942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811" y="5077638"/>
            <a:ext cx="418942" cy="35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45037" y="5630883"/>
            <a:ext cx="418942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5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2797447"/>
            <a:ext cx="380856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62871" y="2806983"/>
            <a:ext cx="380856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2317" y="3369610"/>
            <a:ext cx="361813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59" y="3360073"/>
            <a:ext cx="37133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4485327"/>
            <a:ext cx="2523173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1410" y="5057489"/>
            <a:ext cx="1504382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9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2471791"/>
            <a:ext cx="2075667" cy="36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77984" y="3605280"/>
            <a:ext cx="2094710" cy="342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73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02317" y="2167334"/>
            <a:ext cx="399899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87607" y="2167334"/>
            <a:ext cx="771234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360" y="2186391"/>
            <a:ext cx="733148" cy="31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38942" y="2253091"/>
            <a:ext cx="390377" cy="1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30277" y="2729523"/>
            <a:ext cx="685541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4987" y="2739051"/>
            <a:ext cx="752191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76523" y="2710465"/>
            <a:ext cx="780755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691989" y="3253597"/>
            <a:ext cx="1694811" cy="33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21209" y="3806257"/>
            <a:ext cx="656977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06297" y="3806257"/>
            <a:ext cx="1075919" cy="32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750125" y="4339861"/>
            <a:ext cx="714105" cy="34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558186" y="4320803"/>
            <a:ext cx="418942" cy="36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2025-01-16T09:31:10Z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