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3" b="2763"/>
          <a:stretch>
            <a:fillRect/>
          </a:stretch>
        </p:blipFill>
        <p:spPr>
          <a:xfrm>
            <a:off x="3686175" y="2996565"/>
            <a:ext cx="4819451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92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140710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284855"/>
            <a:ext cx="9891236" cy="149847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783205" y="33572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67755" y="32848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32440" y="32848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91585" y="37890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3655" y="37890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88295" y="37166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83205" y="42932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320280" y="4199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344150" y="42932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20358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125345"/>
            <a:ext cx="9924288" cy="2517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7343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64282" y="3706770"/>
            <a:ext cx="380856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39848" y="3706770"/>
            <a:ext cx="380856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15415" y="3706770"/>
            <a:ext cx="380855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90982" y="3706770"/>
            <a:ext cx="380856" cy="32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198818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36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11486" y="4287677"/>
            <a:ext cx="1332997" cy="28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91682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2025-01-16T10:40:52Z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