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9" b="10736"/>
          <a:stretch>
            <a:fillRect/>
          </a:stretch>
        </p:blipFill>
        <p:spPr>
          <a:xfrm>
            <a:off x="4007485" y="2997200"/>
            <a:ext cx="4408170" cy="10090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44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96423" y="1300199"/>
            <a:ext cx="1114005" cy="3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73299" y="3024220"/>
            <a:ext cx="399899" cy="3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73299" y="3519518"/>
            <a:ext cx="399899" cy="3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73299" y="4014817"/>
            <a:ext cx="399899" cy="3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73299" y="4510116"/>
            <a:ext cx="399899" cy="3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3627" y="5243539"/>
            <a:ext cx="1114005" cy="3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375" y="3024505"/>
            <a:ext cx="3971925" cy="189738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6209665" y="3270885"/>
            <a:ext cx="1398270" cy="51816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239510" y="3717290"/>
            <a:ext cx="1440180" cy="100774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239510" y="3284855"/>
            <a:ext cx="1440180" cy="93599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6239510" y="4220845"/>
            <a:ext cx="1512570" cy="43243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493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195830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9510" y="2204720"/>
            <a:ext cx="839672" cy="851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75950" y="2195830"/>
            <a:ext cx="839672" cy="85153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140710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87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26297" y="4156702"/>
            <a:ext cx="409420" cy="34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68614" y="4156702"/>
            <a:ext cx="399899" cy="34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1410" y="4156702"/>
            <a:ext cx="399899" cy="34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206" y="4156702"/>
            <a:ext cx="399899" cy="34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67002" y="4156702"/>
            <a:ext cx="399899" cy="342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006960"/>
            <a:ext cx="399899" cy="3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2006960"/>
            <a:ext cx="399899" cy="3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1007" y="2006960"/>
            <a:ext cx="399899" cy="3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47909" y="2006960"/>
            <a:ext cx="399899" cy="3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11335" y="3047725"/>
            <a:ext cx="399899" cy="3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818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2626756"/>
            <a:ext cx="1628161" cy="32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2617214"/>
            <a:ext cx="1428211" cy="34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3666896"/>
            <a:ext cx="1628161" cy="32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68564" y="3685981"/>
            <a:ext cx="1056876" cy="295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5037" y="3666896"/>
            <a:ext cx="752191" cy="324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19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25541" y="3825183"/>
            <a:ext cx="380856" cy="314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43979" y="4482625"/>
            <a:ext cx="380856" cy="3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5944" y="4939976"/>
            <a:ext cx="390377" cy="3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05491" y="4939976"/>
            <a:ext cx="380856" cy="3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56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87675" y="2159635"/>
            <a:ext cx="40640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68800" y="2350135"/>
            <a:ext cx="40640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511" y="2502957"/>
            <a:ext cx="1675768" cy="31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614" y="2989725"/>
            <a:ext cx="2275617" cy="33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92525" y="3218815"/>
            <a:ext cx="40640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017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86658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2025-01-16T10:06:56Z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