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9" b="8991"/>
          <a:stretch>
            <a:fillRect/>
          </a:stretch>
        </p:blipFill>
        <p:spPr>
          <a:xfrm>
            <a:off x="4583430" y="3068955"/>
            <a:ext cx="3469005" cy="108140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912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2124075"/>
            <a:ext cx="854107" cy="866922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2997200"/>
            <a:ext cx="847725" cy="8610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1925" y="2990850"/>
            <a:ext cx="854107" cy="86692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7485" y="2124075"/>
            <a:ext cx="162814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6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05692" y="2063474"/>
            <a:ext cx="399899" cy="34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4130" y="3046040"/>
            <a:ext cx="399899" cy="33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62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58085" y="2195819"/>
            <a:ext cx="666498" cy="25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8337" y="2891337"/>
            <a:ext cx="685541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10226" y="2872282"/>
            <a:ext cx="647455" cy="304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44130" y="3558272"/>
            <a:ext cx="647455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19748" y="3567800"/>
            <a:ext cx="647455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82115" y="4253790"/>
            <a:ext cx="647455" cy="28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91083" y="4244262"/>
            <a:ext cx="637934" cy="3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63150" y="5279390"/>
            <a:ext cx="846455" cy="859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150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15566" y="3550270"/>
            <a:ext cx="1256826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57481" y="3550270"/>
            <a:ext cx="333249" cy="324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445" y="4591050"/>
            <a:ext cx="809625" cy="10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9924" y="4618067"/>
            <a:ext cx="980705" cy="5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62160" y="5207000"/>
            <a:ext cx="1398270" cy="31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91939" y="5905143"/>
            <a:ext cx="314206" cy="305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57682" y="5905143"/>
            <a:ext cx="990226" cy="314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997200"/>
            <a:ext cx="567690" cy="10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25220" y="2996565"/>
            <a:ext cx="497840" cy="11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623060" y="2996565"/>
            <a:ext cx="432435" cy="12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63750" y="3000375"/>
            <a:ext cx="432435" cy="12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322070" y="4591050"/>
            <a:ext cx="809625" cy="103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51180" y="3804920"/>
            <a:ext cx="468630" cy="92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039495" y="3808730"/>
            <a:ext cx="415290" cy="9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73835" y="3783965"/>
            <a:ext cx="645160" cy="12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2131695" y="3776980"/>
            <a:ext cx="720090" cy="10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bldLvl="0" animBg="1"/>
      <p:bldP spid="13" grpId="0" animBg="1"/>
      <p:bldP spid="14" grpId="0" animBg="1"/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2025-01-16T09:43:31Z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