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F6F9"/>
    <a:srgbClr val="F4EF86"/>
    <a:srgbClr val="D4EFFC"/>
    <a:srgbClr val="FCD4D2"/>
    <a:srgbClr val="FFFAC1"/>
    <a:srgbClr val="D8E5EC"/>
    <a:srgbClr val="FCF3D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8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2996920"/>
            <a:ext cx="11340000" cy="11570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242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8490" y="2204720"/>
            <a:ext cx="902970" cy="851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25" y="2204720"/>
            <a:ext cx="902970" cy="85153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55760" y="2204720"/>
            <a:ext cx="902970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180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3797300" y="4866005"/>
            <a:ext cx="1018540" cy="709295"/>
          </a:xfrm>
          <a:prstGeom prst="rect">
            <a:avLst/>
          </a:prstGeom>
          <a:solidFill>
            <a:srgbClr val="FCF3D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7625080" y="4846955"/>
            <a:ext cx="1056640" cy="753745"/>
          </a:xfrm>
          <a:prstGeom prst="rect">
            <a:avLst/>
          </a:prstGeom>
          <a:solidFill>
            <a:srgbClr val="FCF3D9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3540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2683224" y="2274831"/>
            <a:ext cx="314206" cy="191060"/>
          </a:xfrm>
          <a:prstGeom prst="rect">
            <a:avLst/>
          </a:prstGeom>
          <a:solidFill>
            <a:srgbClr val="D8E5E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6691738" y="2255725"/>
            <a:ext cx="218992" cy="238825"/>
          </a:xfrm>
          <a:prstGeom prst="rect">
            <a:avLst/>
          </a:prstGeom>
          <a:solidFill>
            <a:srgbClr val="F4EF86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8015214" y="2255725"/>
            <a:ext cx="218992" cy="238825"/>
          </a:xfrm>
          <a:prstGeom prst="rect">
            <a:avLst/>
          </a:prstGeom>
          <a:solidFill>
            <a:srgbClr val="D4EFF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4025743" y="2953096"/>
            <a:ext cx="257078" cy="257931"/>
          </a:xfrm>
          <a:prstGeom prst="rect">
            <a:avLst/>
          </a:prstGeom>
          <a:solidFill>
            <a:srgbClr val="FFFAC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 bwMode="white">
          <a:xfrm>
            <a:off x="5323840" y="2953385"/>
            <a:ext cx="292100" cy="290195"/>
          </a:xfrm>
          <a:prstGeom prst="rect">
            <a:avLst/>
          </a:prstGeom>
          <a:solidFill>
            <a:srgbClr val="FCD4D2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71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2460" y="3026410"/>
            <a:ext cx="762000" cy="919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54005" y="3293199"/>
            <a:ext cx="752191" cy="34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9798" y="3293199"/>
            <a:ext cx="399899" cy="34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9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62821" y="2243121"/>
            <a:ext cx="399899" cy="342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2292" y="2690773"/>
            <a:ext cx="380856" cy="314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5919" y="3805140"/>
            <a:ext cx="695062" cy="28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16775" y="4328988"/>
            <a:ext cx="685541" cy="323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914" y="4738541"/>
            <a:ext cx="2751687" cy="38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2025-01-14T06:59:48Z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