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68" b="-5291"/>
          <a:stretch>
            <a:fillRect/>
          </a:stretch>
        </p:blipFill>
        <p:spPr>
          <a:xfrm>
            <a:off x="4439920" y="3068955"/>
            <a:ext cx="3200619" cy="82268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5282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3716655"/>
            <a:ext cx="791845" cy="10798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3573145"/>
            <a:ext cx="9686544" cy="2932176"/>
          </a:xfrm>
          <a:prstGeom prst="rect">
            <a:avLst/>
          </a:prstGeom>
        </p:spPr>
      </p:pic>
      <p:cxnSp>
        <p:nvCxnSpPr>
          <p:cNvPr id="14" name="直接连接符 13"/>
          <p:cNvCxnSpPr/>
          <p:nvPr/>
        </p:nvCxnSpPr>
        <p:spPr>
          <a:xfrm>
            <a:off x="2063750" y="4004945"/>
            <a:ext cx="2879725" cy="201612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3431540" y="4076700"/>
            <a:ext cx="215900" cy="201676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5160010" y="4004945"/>
            <a:ext cx="4319905" cy="201612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671945" y="4004945"/>
            <a:ext cx="4319905" cy="201612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6671945" y="4004945"/>
            <a:ext cx="1728470" cy="208851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183880" y="4004945"/>
            <a:ext cx="1511935" cy="201612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991360" y="4004945"/>
            <a:ext cx="9072880" cy="208851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7857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348230"/>
            <a:ext cx="9918192" cy="2700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288206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68614" y="2455443"/>
            <a:ext cx="352292" cy="23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36035" y="2955925"/>
            <a:ext cx="51371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24645" y="2940685"/>
            <a:ext cx="478155" cy="42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35617" y="3648352"/>
            <a:ext cx="685541" cy="286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78085" y="3648352"/>
            <a:ext cx="637934" cy="295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671809" y="2455443"/>
            <a:ext cx="352292" cy="23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76224" y="2492273"/>
            <a:ext cx="352292" cy="238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43700" y="2996565"/>
            <a:ext cx="513715" cy="329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2204085"/>
            <a:ext cx="791845" cy="107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2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620689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