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4" b="-22486"/>
          <a:stretch>
            <a:fillRect/>
          </a:stretch>
        </p:blipFill>
        <p:spPr>
          <a:xfrm>
            <a:off x="5015865" y="2996565"/>
            <a:ext cx="2448712" cy="93164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369310"/>
            <a:ext cx="9775222" cy="2214277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135505" y="3933190"/>
            <a:ext cx="208788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2135505" y="3933190"/>
            <a:ext cx="10801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3287395" y="3933190"/>
            <a:ext cx="10801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951855" y="3933190"/>
            <a:ext cx="237617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951855" y="3933190"/>
            <a:ext cx="10801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103745" y="3933190"/>
            <a:ext cx="10801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912350" y="3933190"/>
            <a:ext cx="115189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0005060" y="3933190"/>
            <a:ext cx="108013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450"/>
            <a:ext cx="11340000" cy="512689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04720"/>
            <a:ext cx="9918192" cy="26456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215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0806" y="3428273"/>
            <a:ext cx="314206" cy="238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92997" y="3943464"/>
            <a:ext cx="704584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92551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