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852775"/>
            <a:ext cx="11340000" cy="134110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5310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0758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758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66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2025-01-14T06:46:06Z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