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43250"/>
            <a:ext cx="11340000" cy="1170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53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9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2796106"/>
            <a:ext cx="228513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58236" y="2796106"/>
            <a:ext cx="218992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3177223"/>
            <a:ext cx="399899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448" y="4044263"/>
            <a:ext cx="1104483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77732" y="4473020"/>
            <a:ext cx="399899" cy="34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54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6874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0932795" cy="472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