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24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80" b="44922"/>
          <a:stretch>
            <a:fillRect/>
          </a:stretch>
        </p:blipFill>
        <p:spPr>
          <a:xfrm>
            <a:off x="1703705" y="3068955"/>
            <a:ext cx="8903970" cy="7816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59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11939" y="3681729"/>
            <a:ext cx="342770" cy="276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30528" y="3681729"/>
            <a:ext cx="257078" cy="276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44382" y="3681729"/>
            <a:ext cx="276120" cy="276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77279" y="3672203"/>
            <a:ext cx="314206" cy="295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48261" y="3681729"/>
            <a:ext cx="295163" cy="276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19244" y="3681729"/>
            <a:ext cx="247557" cy="276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16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16775" y="2779631"/>
            <a:ext cx="390377" cy="334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49722" y="2779631"/>
            <a:ext cx="390377" cy="334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82670" y="2779631"/>
            <a:ext cx="390377" cy="334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15617" y="2779631"/>
            <a:ext cx="390377" cy="334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58085" y="2779631"/>
            <a:ext cx="390377" cy="334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91032" y="2779631"/>
            <a:ext cx="390377" cy="334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76775" y="3495412"/>
            <a:ext cx="276120" cy="286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31032" y="4106212"/>
            <a:ext cx="790277" cy="276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5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92644" y="2283074"/>
            <a:ext cx="371335" cy="30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68261" y="2283074"/>
            <a:ext cx="780755" cy="30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01108" y="2283074"/>
            <a:ext cx="742670" cy="276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05138" y="2283074"/>
            <a:ext cx="704584" cy="31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97732" y="3513890"/>
            <a:ext cx="695062" cy="276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97229" y="3475726"/>
            <a:ext cx="742670" cy="333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72896" y="3513890"/>
            <a:ext cx="704584" cy="276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81914" y="3513890"/>
            <a:ext cx="352292" cy="276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96095" y="3495040"/>
            <a:ext cx="384810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70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39395" y="1901506"/>
            <a:ext cx="1133047" cy="314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01460" y="2540844"/>
            <a:ext cx="1504382" cy="276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06599" y="3094300"/>
            <a:ext cx="1094962" cy="362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77783" y="3695469"/>
            <a:ext cx="418942" cy="362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325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101"/>
          <a:stretch>
            <a:fillRect/>
          </a:stretch>
        </p:blipFill>
        <p:spPr>
          <a:xfrm>
            <a:off x="2063115" y="1340485"/>
            <a:ext cx="8039780" cy="269494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44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58790" y="2035337"/>
            <a:ext cx="285642" cy="276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91435" y="2111698"/>
            <a:ext cx="609370" cy="200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62619" y="3209389"/>
            <a:ext cx="1551989" cy="362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9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86955" y="1367155"/>
            <a:ext cx="433705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00675" y="2588260"/>
            <a:ext cx="510540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095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5787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" y="1349375"/>
            <a:ext cx="10657332" cy="4158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610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1765" y="2204720"/>
            <a:ext cx="1717040" cy="91376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9825" y="2204720"/>
            <a:ext cx="912495" cy="92519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440" y="2204720"/>
            <a:ext cx="912495" cy="92519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4515" y="3357245"/>
            <a:ext cx="912495" cy="92519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9270" y="3357245"/>
            <a:ext cx="912495" cy="92519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1945" y="3357245"/>
            <a:ext cx="912495" cy="92519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6825" y="3357245"/>
            <a:ext cx="912495" cy="92519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4437380"/>
            <a:ext cx="1717040" cy="91376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60" y="5589270"/>
            <a:ext cx="912495" cy="92519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530" y="5600700"/>
            <a:ext cx="1717040" cy="913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05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39042" y="2347836"/>
            <a:ext cx="418942" cy="36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697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2708910"/>
            <a:ext cx="6546818" cy="2190274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V="1">
            <a:off x="6024245" y="3357245"/>
            <a:ext cx="359410" cy="1397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4295775" y="4004945"/>
            <a:ext cx="359410" cy="1397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6311900" y="4018915"/>
            <a:ext cx="359410" cy="1397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7176135" y="3500755"/>
            <a:ext cx="503555" cy="504190"/>
          </a:xfrm>
          <a:prstGeom prst="ellipse">
            <a:avLst/>
          </a:prstGeom>
          <a:noFill/>
          <a:ln>
            <a:solidFill>
              <a:srgbClr val="E1229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799330" y="4220845"/>
            <a:ext cx="503555" cy="504190"/>
          </a:xfrm>
          <a:prstGeom prst="ellipse">
            <a:avLst/>
          </a:prstGeom>
          <a:noFill/>
          <a:ln>
            <a:solidFill>
              <a:srgbClr val="E12293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9" grpId="1" animBg="1"/>
      <p:bldP spid="1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10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72947" y="1424707"/>
            <a:ext cx="418942" cy="36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54962" y="2074619"/>
            <a:ext cx="409420" cy="36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09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88210" y="2673985"/>
            <a:ext cx="52387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43526" y="2673908"/>
            <a:ext cx="418942" cy="362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25894" y="3284396"/>
            <a:ext cx="418942" cy="352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25894" y="4648455"/>
            <a:ext cx="418942" cy="362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72947" y="4648455"/>
            <a:ext cx="418942" cy="362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86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96423" y="1338338"/>
            <a:ext cx="418942" cy="362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29680" y="3996690"/>
            <a:ext cx="41402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53630" y="3996690"/>
            <a:ext cx="41402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76945" y="3996690"/>
            <a:ext cx="41402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29924" y="4644621"/>
            <a:ext cx="790277" cy="31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81914" y="4663678"/>
            <a:ext cx="685541" cy="285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38945" y="4644390"/>
            <a:ext cx="77152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92040" y="5464046"/>
            <a:ext cx="418942" cy="362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animBg="1"/>
      <p:bldP spid="9" grpId="0" animBg="1"/>
      <p:bldP spid="10" grpId="0" bldLvl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67758" y="1395529"/>
            <a:ext cx="418942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11183" y="3215647"/>
            <a:ext cx="418942" cy="362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461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2348865"/>
            <a:ext cx="8713089" cy="1746218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775460" y="2708910"/>
            <a:ext cx="1800225" cy="11518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1775460" y="3284855"/>
            <a:ext cx="1871980" cy="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1775460" y="2708910"/>
            <a:ext cx="1800225" cy="11518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599555" y="2564765"/>
            <a:ext cx="1872615" cy="64833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671945" y="3213100"/>
            <a:ext cx="1872615" cy="64833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6671945" y="2637155"/>
            <a:ext cx="1871980" cy="11518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2025-01-16T09:32:13Z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