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708630"/>
            <a:ext cx="11340000" cy="12494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1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68315" y="4293235"/>
            <a:ext cx="3735070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023610" y="5949315"/>
            <a:ext cx="3735070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4403725"/>
            <a:ext cx="7732395" cy="78295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351405" y="4653280"/>
            <a:ext cx="1007745" cy="57594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575685" y="4653280"/>
            <a:ext cx="1007745" cy="57594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27575" y="4653280"/>
            <a:ext cx="1409065" cy="57721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379845" y="4653280"/>
            <a:ext cx="1007745" cy="57594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9" grpId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17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40352" y="2244819"/>
            <a:ext cx="1256826" cy="32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05944" y="2244819"/>
            <a:ext cx="390377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5566" y="2244819"/>
            <a:ext cx="361813" cy="333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572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6507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0932795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