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68" b="2763"/>
          <a:stretch>
            <a:fillRect/>
          </a:stretch>
        </p:blipFill>
        <p:spPr>
          <a:xfrm>
            <a:off x="4511675" y="3016885"/>
            <a:ext cx="3207584" cy="824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96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3499485"/>
            <a:ext cx="9763220" cy="3054382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991360" y="4077335"/>
            <a:ext cx="1584325" cy="19437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918970" y="4077335"/>
            <a:ext cx="864235" cy="19437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3647440" y="4077335"/>
            <a:ext cx="791845" cy="18719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2855595" y="4077335"/>
            <a:ext cx="1656080" cy="19437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591810" y="4077335"/>
            <a:ext cx="1584325" cy="19437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383655" y="4077335"/>
            <a:ext cx="72390" cy="18719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5447665" y="4077335"/>
            <a:ext cx="1872615" cy="19437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399780" y="4077335"/>
            <a:ext cx="2664460" cy="19437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9408160" y="4077335"/>
            <a:ext cx="720090" cy="18719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9264015" y="4077335"/>
            <a:ext cx="1008380" cy="19437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399780" y="4005580"/>
            <a:ext cx="2736850" cy="20878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4149090"/>
            <a:ext cx="791845" cy="10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82775"/>
            <a:ext cx="11340000" cy="379158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2563495"/>
            <a:ext cx="9942576" cy="2724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22477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58005" y="2223770"/>
            <a:ext cx="781685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2391044"/>
            <a:ext cx="676021" cy="24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90982" y="2467238"/>
            <a:ext cx="333249" cy="66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16574" y="2962499"/>
            <a:ext cx="685541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0000" y="2962499"/>
            <a:ext cx="685541" cy="304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1844675"/>
            <a:ext cx="791845" cy="10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70" y="1484350"/>
            <a:ext cx="11340000" cy="430137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2025-01-16T10:20:00Z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