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3"/>
    <p:sldId id="328" r:id="rId4"/>
    <p:sldId id="332" r:id="rId5"/>
    <p:sldId id="333" r:id="rId6"/>
    <p:sldId id="334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2440" y="2904490"/>
            <a:ext cx="11246548" cy="104984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280" y="1340485"/>
            <a:ext cx="11277981" cy="4815459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7035" y="1340485"/>
            <a:ext cx="11246548" cy="40862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99615" y="3860800"/>
            <a:ext cx="514985" cy="450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" name="矩形 2"/>
          <p:cNvSpPr/>
          <p:nvPr/>
        </p:nvSpPr>
        <p:spPr bwMode="white">
          <a:xfrm>
            <a:off x="5375910" y="3789045"/>
            <a:ext cx="514985" cy="450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92260" y="3789045"/>
            <a:ext cx="514985" cy="450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087620" y="4653280"/>
            <a:ext cx="514985" cy="450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280" y="1340485"/>
            <a:ext cx="11221403" cy="2552319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1180" y="1340485"/>
            <a:ext cx="10837926" cy="392906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180" y="1340485"/>
            <a:ext cx="10877550" cy="39477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66</cp:revision>
  <dcterms:created xsi:type="dcterms:W3CDTF">2015-09-16T06:44:00Z</dcterms:created>
  <dcterms:modified xsi:type="dcterms:W3CDTF">2025-01-14T09:42:01Z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