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93" b="-5291"/>
          <a:stretch>
            <a:fillRect/>
          </a:stretch>
        </p:blipFill>
        <p:spPr>
          <a:xfrm>
            <a:off x="4223385" y="3017520"/>
            <a:ext cx="3740230" cy="8226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586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79425" y="3140710"/>
            <a:ext cx="791845" cy="107985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3436620"/>
            <a:ext cx="9628346" cy="134073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711450" y="35731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43700" y="35731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92260" y="35731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711450" y="42208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023610" y="42208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192260" y="429323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37310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276475"/>
            <a:ext cx="9918192" cy="2700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53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33954" y="2110463"/>
            <a:ext cx="609370" cy="26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8690" y="3062968"/>
            <a:ext cx="371335" cy="29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29773" y="3053443"/>
            <a:ext cx="714105" cy="31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28758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