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502255"/>
            <a:ext cx="11340000" cy="185379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3213100"/>
            <a:ext cx="791845" cy="10798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3573145"/>
            <a:ext cx="9751219" cy="2346293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279015" y="4077335"/>
            <a:ext cx="2952750" cy="13677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359150" y="4004945"/>
            <a:ext cx="936625" cy="14401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063115" y="4077335"/>
            <a:ext cx="2304415" cy="13677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431540" y="4077335"/>
            <a:ext cx="1871980" cy="13677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167755" y="4077335"/>
            <a:ext cx="2088515" cy="14401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319645" y="4004945"/>
            <a:ext cx="72390" cy="14401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383655" y="4004945"/>
            <a:ext cx="2088515" cy="14401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734550" y="4004945"/>
            <a:ext cx="1113790" cy="136842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9624060" y="4004945"/>
            <a:ext cx="1368425" cy="14401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378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2348865"/>
            <a:ext cx="9912096" cy="2700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285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1988820"/>
            <a:ext cx="791845" cy="10798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0855" y="2276475"/>
            <a:ext cx="8539067" cy="1686211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3143885" y="2522220"/>
            <a:ext cx="935355" cy="6184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143250" y="3119755"/>
            <a:ext cx="935355" cy="6184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143250" y="2564765"/>
            <a:ext cx="935990" cy="115252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112125" y="2564765"/>
            <a:ext cx="1080135" cy="115252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8183880" y="2564765"/>
            <a:ext cx="935990" cy="5340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8183880" y="3140710"/>
            <a:ext cx="935990" cy="5340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2586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