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 b="11464"/>
          <a:stretch>
            <a:fillRect/>
          </a:stretch>
        </p:blipFill>
        <p:spPr>
          <a:xfrm>
            <a:off x="4367530" y="2925445"/>
            <a:ext cx="3684270" cy="1191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098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7655" y="2204720"/>
            <a:ext cx="867410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1945" y="2204720"/>
            <a:ext cx="867410" cy="851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140710"/>
            <a:ext cx="1628140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14915" y="2132965"/>
            <a:ext cx="1499235" cy="2301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15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2168139"/>
            <a:ext cx="399899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48715" y="3312551"/>
            <a:ext cx="399899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4456963"/>
            <a:ext cx="399899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28250" y="1196975"/>
            <a:ext cx="1504315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21150" y="2548255"/>
            <a:ext cx="67627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38992" y="2538706"/>
            <a:ext cx="685541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83050" y="3138805"/>
            <a:ext cx="77978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38992" y="3110317"/>
            <a:ext cx="723628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01914" y="3681929"/>
            <a:ext cx="714105" cy="333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38795" y="3681730"/>
            <a:ext cx="66675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775" y="1008735"/>
            <a:ext cx="11340000" cy="4603904"/>
          </a:xfrm>
          <a:prstGeom prst="rect">
            <a:avLst/>
          </a:prstGeom>
        </p:spPr>
      </p:pic>
      <p:sp useBgFill="1">
        <p:nvSpPr>
          <p:cNvPr id="18" name="矩形 17"/>
          <p:cNvSpPr/>
          <p:nvPr/>
        </p:nvSpPr>
        <p:spPr bwMode="white">
          <a:xfrm>
            <a:off x="4156004" y="4621322"/>
            <a:ext cx="399899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45" y="1989455"/>
            <a:ext cx="1628140" cy="8515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6260" y="1989455"/>
            <a:ext cx="850900" cy="8515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6620" y="1989455"/>
            <a:ext cx="839672" cy="851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000" y="1989455"/>
            <a:ext cx="876935" cy="851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39630" y="1989455"/>
            <a:ext cx="866775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045" y="2997835"/>
            <a:ext cx="1628140" cy="8661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6215" y="2997835"/>
            <a:ext cx="839470" cy="86614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8285" y="2997835"/>
            <a:ext cx="1628140" cy="8661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2745" y="2997835"/>
            <a:ext cx="839470" cy="8661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45" y="5589625"/>
            <a:ext cx="11340000" cy="112177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264166" y="5743030"/>
            <a:ext cx="399898" cy="34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