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28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379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641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841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2025-01-14T05:57:13Z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