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420340"/>
            <a:ext cx="11340000" cy="1998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606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460" y="3284855"/>
            <a:ext cx="9601200" cy="1728216"/>
          </a:xfrm>
          <a:prstGeom prst="rect">
            <a:avLst/>
          </a:prstGeom>
        </p:spPr>
      </p:pic>
      <p:cxnSp>
        <p:nvCxnSpPr>
          <p:cNvPr id="10" name="直接连接符 9"/>
          <p:cNvCxnSpPr/>
          <p:nvPr/>
        </p:nvCxnSpPr>
        <p:spPr>
          <a:xfrm>
            <a:off x="2135505" y="3716655"/>
            <a:ext cx="3312160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287395" y="3716655"/>
            <a:ext cx="935990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2135505" y="3716655"/>
            <a:ext cx="2214880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3287395" y="3716655"/>
            <a:ext cx="2287270" cy="9366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887845" y="3716655"/>
            <a:ext cx="208851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031990" y="3716655"/>
            <a:ext cx="935990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9119870" y="3644900"/>
            <a:ext cx="1656715" cy="9359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7896225" y="3716655"/>
            <a:ext cx="201612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9912350" y="3644900"/>
            <a:ext cx="1080135" cy="8642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61420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132330"/>
            <a:ext cx="9930384" cy="2511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832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43576" y="2215918"/>
            <a:ext cx="637934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96725" y="4227314"/>
            <a:ext cx="1371082" cy="276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32593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2025-01-16T10:41:41Z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