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6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852775"/>
            <a:ext cx="11340000" cy="119511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4335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177078" y="3311317"/>
            <a:ext cx="399898" cy="34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68858"/>
          <a:stretch>
            <a:fillRect/>
          </a:stretch>
        </p:blipFill>
        <p:spPr>
          <a:xfrm>
            <a:off x="6133465" y="2277110"/>
            <a:ext cx="2409825" cy="8229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215" y="2277110"/>
            <a:ext cx="2354580" cy="817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l="34646" r="34638"/>
          <a:stretch>
            <a:fillRect/>
          </a:stretch>
        </p:blipFill>
        <p:spPr>
          <a:xfrm>
            <a:off x="3503295" y="2277110"/>
            <a:ext cx="2376805" cy="8229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68849"/>
          <a:stretch>
            <a:fillRect/>
          </a:stretch>
        </p:blipFill>
        <p:spPr>
          <a:xfrm>
            <a:off x="839470" y="2277110"/>
            <a:ext cx="2410460" cy="82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46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44181" y="3352235"/>
            <a:ext cx="399899" cy="3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8312" y="3963029"/>
            <a:ext cx="399899" cy="3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40201" y="3963029"/>
            <a:ext cx="399899" cy="3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62972" y="3963029"/>
            <a:ext cx="399899" cy="3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48916" y="4573823"/>
            <a:ext cx="399899" cy="343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63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93047" y="4185720"/>
            <a:ext cx="1114005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2141" y="4185720"/>
            <a:ext cx="752191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81712" y="4185720"/>
            <a:ext cx="1104483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28866" y="4833299"/>
            <a:ext cx="647455" cy="295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77884" y="5423738"/>
            <a:ext cx="1770982" cy="333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5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2339683"/>
            <a:ext cx="333249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64130" y="2311076"/>
            <a:ext cx="304685" cy="314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49269" y="2292004"/>
            <a:ext cx="371335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88211" y="2930900"/>
            <a:ext cx="685541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78287" y="2911829"/>
            <a:ext cx="714105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16876" y="3579332"/>
            <a:ext cx="342770" cy="247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59244" y="3550724"/>
            <a:ext cx="1056876" cy="305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16926" y="4132406"/>
            <a:ext cx="399899" cy="343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16926" y="4752230"/>
            <a:ext cx="399899" cy="333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520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2177221"/>
            <a:ext cx="399899" cy="333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3397344"/>
            <a:ext cx="399899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49521" y="4617467"/>
            <a:ext cx="399899" cy="343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0323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9652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41561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2025-01-14T09:10:07Z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