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68" b="-8326"/>
          <a:stretch>
            <a:fillRect/>
          </a:stretch>
        </p:blipFill>
        <p:spPr>
          <a:xfrm>
            <a:off x="4439920" y="3017520"/>
            <a:ext cx="3200619" cy="8226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4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3789045"/>
            <a:ext cx="791845" cy="107985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3395980"/>
            <a:ext cx="8629079" cy="3102388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2135505" y="3789045"/>
            <a:ext cx="2304415" cy="216027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87395" y="3933190"/>
            <a:ext cx="0" cy="20161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583430" y="3933190"/>
            <a:ext cx="4104640" cy="20878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951855" y="3861435"/>
            <a:ext cx="4104640" cy="20878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5880100" y="3860800"/>
            <a:ext cx="1656080" cy="208851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7247890" y="3861435"/>
            <a:ext cx="1656080" cy="208851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2063750" y="3860800"/>
            <a:ext cx="8064500" cy="216027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38784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348865"/>
            <a:ext cx="9930385" cy="27188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228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901712" y="2390931"/>
            <a:ext cx="371335" cy="23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00957" y="2448070"/>
            <a:ext cx="161863" cy="15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14535" y="2272030"/>
            <a:ext cx="46926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07052" y="2990897"/>
            <a:ext cx="704584" cy="29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40000" y="3000420"/>
            <a:ext cx="704584" cy="28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73551" y="5457424"/>
            <a:ext cx="390377" cy="323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10881" y="5457424"/>
            <a:ext cx="380856" cy="323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48211" y="5457424"/>
            <a:ext cx="380856" cy="323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73551" y="6085960"/>
            <a:ext cx="390377" cy="33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10881" y="6085960"/>
            <a:ext cx="380856" cy="33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48211" y="6085960"/>
            <a:ext cx="380856" cy="33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79425" y="3284855"/>
            <a:ext cx="791845" cy="10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11960"/>
            <a:ext cx="11340000" cy="128027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2025-01-16T10:33:29Z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