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924530"/>
            <a:ext cx="11340000" cy="1303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02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07260" y="5876925"/>
            <a:ext cx="4736465" cy="14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86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63627" y="1329048"/>
            <a:ext cx="399899" cy="343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44534" y="2331781"/>
            <a:ext cx="399899" cy="343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5516" y="3344064"/>
            <a:ext cx="399899" cy="343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447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45" y="1872335"/>
            <a:ext cx="11340000" cy="34169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890" y="1917065"/>
            <a:ext cx="10904220" cy="314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2025-01-16T09:55:11Z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