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68" b="-4810"/>
          <a:stretch>
            <a:fillRect/>
          </a:stretch>
        </p:blipFill>
        <p:spPr>
          <a:xfrm>
            <a:off x="3431540" y="3068955"/>
            <a:ext cx="5359062" cy="7141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400013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" t="46358" r="92378" b="22056"/>
          <a:stretch>
            <a:fillRect/>
          </a:stretch>
        </p:blipFill>
        <p:spPr>
          <a:xfrm>
            <a:off x="407035" y="3284220"/>
            <a:ext cx="791845" cy="10798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60" y="3441700"/>
            <a:ext cx="9307163" cy="1926241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2063750" y="3860165"/>
            <a:ext cx="1079500" cy="100838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1991360" y="3932555"/>
            <a:ext cx="1080135" cy="100774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4223385" y="3931920"/>
            <a:ext cx="2232660" cy="100838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4223385" y="3932555"/>
            <a:ext cx="1080135" cy="100774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5375910" y="3932555"/>
            <a:ext cx="1080135" cy="100774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8256270" y="3932555"/>
            <a:ext cx="2232660" cy="100838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8256270" y="3933190"/>
            <a:ext cx="1080135" cy="100774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9408795" y="3933190"/>
            <a:ext cx="1080135" cy="100774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1960"/>
            <a:ext cx="11340000" cy="480537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2204085"/>
            <a:ext cx="9912096" cy="25542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39265"/>
            <a:ext cx="11340000" cy="4304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54206" y="4343698"/>
            <a:ext cx="676020" cy="285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87153" y="4334176"/>
            <a:ext cx="714105" cy="323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86750" y="4324653"/>
            <a:ext cx="666498" cy="31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259820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2025-01-16T10:43:03Z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