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 b="-2800"/>
          <a:stretch>
            <a:fillRect/>
          </a:stretch>
        </p:blipFill>
        <p:spPr>
          <a:xfrm>
            <a:off x="4663440" y="3073400"/>
            <a:ext cx="2865849" cy="71141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568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6725" y="3357245"/>
            <a:ext cx="9378600" cy="1767935"/>
          </a:xfrm>
          <a:prstGeom prst="rect">
            <a:avLst/>
          </a:prstGeom>
        </p:spPr>
      </p:pic>
      <p:pic>
        <p:nvPicPr>
          <p:cNvPr id="13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140710"/>
            <a:ext cx="791845" cy="10798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39695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60235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344150" y="33572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39695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456045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984105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359785" y="45885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807710" y="45808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344150" y="46062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85" y="1281430"/>
            <a:ext cx="11222990" cy="5492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6420" y="2150110"/>
            <a:ext cx="9779635" cy="2592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380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86952" y="3129062"/>
            <a:ext cx="1818589" cy="29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637" y="4214559"/>
            <a:ext cx="1713853" cy="30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925517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2025-01-16T10:42:31Z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