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3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792325"/>
            <a:ext cx="11340000" cy="32729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398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305" y="2059940"/>
            <a:ext cx="875665" cy="889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7620" y="3068955"/>
            <a:ext cx="1590675" cy="831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4027805"/>
            <a:ext cx="1590675" cy="83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8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82166" y="2129051"/>
            <a:ext cx="399899" cy="34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2166" y="3996315"/>
            <a:ext cx="666498" cy="28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6952" y="3986788"/>
            <a:ext cx="666498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81259" y="3986788"/>
            <a:ext cx="685541" cy="31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96423" y="4720356"/>
            <a:ext cx="399899" cy="342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718560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3718560"/>
            <a:ext cx="867410" cy="88011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3718560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050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2900403"/>
            <a:ext cx="399899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30025" y="2900403"/>
            <a:ext cx="399899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754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2708910"/>
            <a:ext cx="4692015" cy="8286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2691765"/>
            <a:ext cx="4703445" cy="8458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7125" y="3655060"/>
            <a:ext cx="4714875" cy="83629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1715" y="3655060"/>
            <a:ext cx="4697730" cy="811530"/>
          </a:xfrm>
          <a:prstGeom prst="rect">
            <a:avLst/>
          </a:prstGeom>
        </p:spPr>
      </p:pic>
      <p:pic>
        <p:nvPicPr>
          <p:cNvPr id="19" name="img_167772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087"/>
          <a:stretch>
            <a:fillRect/>
          </a:stretch>
        </p:blipFill>
        <p:spPr>
          <a:xfrm>
            <a:off x="1055370" y="4797425"/>
            <a:ext cx="9288825" cy="1562100"/>
          </a:xfrm>
          <a:prstGeom prst="rect">
            <a:avLst/>
          </a:prstGeom>
        </p:spPr>
      </p:pic>
      <p:sp useBgFill="1">
        <p:nvSpPr>
          <p:cNvPr id="20" name="矩形 19"/>
          <p:cNvSpPr/>
          <p:nvPr/>
        </p:nvSpPr>
        <p:spPr bwMode="white">
          <a:xfrm>
            <a:off x="4492554" y="5397103"/>
            <a:ext cx="399899" cy="34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977642" y="5397103"/>
            <a:ext cx="399899" cy="342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nimBg="1"/>
      <p:bldP spid="2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43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1395720"/>
            <a:ext cx="399899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42" y="1958580"/>
            <a:ext cx="399899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9042" y="4458062"/>
            <a:ext cx="399899" cy="343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4586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35505" y="5445125"/>
            <a:ext cx="7425690" cy="14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84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67103" y="1281217"/>
            <a:ext cx="676020" cy="31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76977" y="3045410"/>
            <a:ext cx="676020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4433" y="3550828"/>
            <a:ext cx="342770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260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77078" y="2730089"/>
            <a:ext cx="1704331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33551" y="2749153"/>
            <a:ext cx="723627" cy="30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3311554"/>
            <a:ext cx="1009269" cy="314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2025-01-14T07:45:44Z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