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5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5" r:id="rId12"/>
    <p:sldId id="334" r:id="rId13"/>
    <p:sldId id="333" r:id="rId14"/>
    <p:sldId id="332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0998"/>
    <a:srgbClr val="F60192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113" b="40571"/>
          <a:stretch>
            <a:fillRect/>
          </a:stretch>
        </p:blipFill>
        <p:spPr>
          <a:xfrm>
            <a:off x="1679575" y="3284855"/>
            <a:ext cx="8832215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32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284855"/>
            <a:ext cx="1717040" cy="9137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4775" y="3265170"/>
            <a:ext cx="861060" cy="8731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3284855"/>
            <a:ext cx="912495" cy="92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62230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5120705" y="3294105"/>
            <a:ext cx="418942" cy="36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1290955"/>
            <a:ext cx="908685" cy="922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1290955"/>
            <a:ext cx="2466975" cy="8699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080" y="2277110"/>
            <a:ext cx="1717040" cy="9137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3975" y="2291080"/>
            <a:ext cx="1690370" cy="899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7008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930277" y="4371651"/>
            <a:ext cx="409420" cy="36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01612" y="5459021"/>
            <a:ext cx="418942" cy="36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715" y="2346325"/>
            <a:ext cx="910590" cy="9251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3365500"/>
            <a:ext cx="1717040" cy="9137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8265" y="2383790"/>
            <a:ext cx="875665" cy="8902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3270" y="2355850"/>
            <a:ext cx="901065" cy="9156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065" y="3365500"/>
            <a:ext cx="902335" cy="91694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35" y="3357245"/>
            <a:ext cx="1717040" cy="913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859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030" y="2110105"/>
            <a:ext cx="8663940" cy="339534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4295775" y="3284855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552305" y="3284855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943475" y="4149090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688070" y="4149090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871720" y="5013325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624060" y="5080000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8095" y="1412875"/>
            <a:ext cx="9655207" cy="1638205"/>
          </a:xfrm>
          <a:prstGeom prst="rect">
            <a:avLst/>
          </a:prstGeom>
        </p:spPr>
      </p:pic>
      <p:pic>
        <p:nvPicPr>
          <p:cNvPr id="9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84575"/>
            <a:ext cx="11340000" cy="1146902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3575685" y="1772920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839960" y="1772920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67530" y="2625725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055860" y="2625725"/>
            <a:ext cx="418465" cy="42545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8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07355" y="4169024"/>
            <a:ext cx="418942" cy="36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73249" y="4169024"/>
            <a:ext cx="418942" cy="36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866" y="4169024"/>
            <a:ext cx="418942" cy="36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05340" y="4169024"/>
            <a:ext cx="418942" cy="362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6146" y="4750405"/>
            <a:ext cx="418942" cy="35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3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91939" y="1948408"/>
            <a:ext cx="2266095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44080" y="2529841"/>
            <a:ext cx="1666246" cy="33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1858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6548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349375"/>
            <a:ext cx="10657332" cy="415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30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06620" y="3266440"/>
            <a:ext cx="1199515" cy="448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4937125"/>
            <a:ext cx="5367020" cy="1767840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7301865" y="5029200"/>
            <a:ext cx="306070" cy="34417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791585" y="5661025"/>
            <a:ext cx="306070" cy="34417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447665" y="5661025"/>
            <a:ext cx="306070" cy="34417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42965" y="5661025"/>
            <a:ext cx="306070" cy="34417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094345" y="5661025"/>
            <a:ext cx="306070" cy="34417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103745" y="6309360"/>
            <a:ext cx="306070" cy="344170"/>
          </a:xfrm>
          <a:prstGeom prst="ellipse">
            <a:avLst/>
          </a:prstGeom>
          <a:noFill/>
          <a:ln>
            <a:solidFill>
              <a:srgbClr val="FB0998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42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0720" y="2237740"/>
            <a:ext cx="912495" cy="9251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880" y="2204720"/>
            <a:ext cx="1717040" cy="9137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3213100"/>
            <a:ext cx="912495" cy="9251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7620" y="3213100"/>
            <a:ext cx="912495" cy="9251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3213100"/>
            <a:ext cx="912495" cy="92519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220845"/>
            <a:ext cx="912495" cy="92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1752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705" y="3357245"/>
            <a:ext cx="912495" cy="9251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9645" y="3357245"/>
            <a:ext cx="912495" cy="9251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4437380"/>
            <a:ext cx="912495" cy="9251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440" y="4436745"/>
            <a:ext cx="912495" cy="9251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8205" y="4437380"/>
            <a:ext cx="912495" cy="92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0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24634" y="2215356"/>
            <a:ext cx="371335" cy="34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57732" y="2215356"/>
            <a:ext cx="1675768" cy="34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1435" y="2777760"/>
            <a:ext cx="361813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63526" y="2777760"/>
            <a:ext cx="714105" cy="32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5062" y="2815890"/>
            <a:ext cx="352291" cy="266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29068" y="2787293"/>
            <a:ext cx="742670" cy="31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43778" y="3330632"/>
            <a:ext cx="390377" cy="285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57732" y="3311568"/>
            <a:ext cx="761712" cy="352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0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86851" y="2196489"/>
            <a:ext cx="418942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6977" y="3836373"/>
            <a:ext cx="409420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425" y="4932808"/>
            <a:ext cx="409420" cy="36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45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1338313"/>
            <a:ext cx="418942" cy="36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10226" y="2433821"/>
            <a:ext cx="418942" cy="36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7325" y="3529330"/>
            <a:ext cx="461645" cy="452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4130" y="5167828"/>
            <a:ext cx="418942" cy="36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23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8510" y="1871345"/>
            <a:ext cx="48260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97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204720"/>
            <a:ext cx="912495" cy="9251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475" y="2216150"/>
            <a:ext cx="1717040" cy="9137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24" b="6681"/>
          <a:stretch>
            <a:fillRect/>
          </a:stretch>
        </p:blipFill>
        <p:spPr>
          <a:xfrm>
            <a:off x="1415415" y="3284855"/>
            <a:ext cx="3240450" cy="9362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7890" y="2216150"/>
            <a:ext cx="1717040" cy="9137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2216150"/>
            <a:ext cx="912495" cy="92519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025" y="3357245"/>
            <a:ext cx="912495" cy="925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2025-01-16T09:26:02Z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