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924530"/>
            <a:ext cx="11340000" cy="124551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8551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965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9172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4827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2025-01-14T05:25:39Z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