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264" b="-22486"/>
          <a:stretch>
            <a:fillRect/>
          </a:stretch>
        </p:blipFill>
        <p:spPr>
          <a:xfrm>
            <a:off x="4367530" y="2964180"/>
            <a:ext cx="3524194" cy="93022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969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8" t="46358" r="92378" b="22056"/>
          <a:stretch>
            <a:fillRect/>
          </a:stretch>
        </p:blipFill>
        <p:spPr>
          <a:xfrm>
            <a:off x="479425" y="3140710"/>
            <a:ext cx="791845" cy="107985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705" y="3500755"/>
            <a:ext cx="9757219" cy="2064258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1991360" y="3933190"/>
            <a:ext cx="1080135" cy="1223645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3143250" y="3933190"/>
            <a:ext cx="1008380" cy="1151890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1919605" y="3933190"/>
            <a:ext cx="2520315" cy="1151890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5663565" y="4004945"/>
            <a:ext cx="0" cy="1151890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7103745" y="3933190"/>
            <a:ext cx="1080135" cy="1223645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7031990" y="4004945"/>
            <a:ext cx="1296035" cy="1151890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9695815" y="3933190"/>
            <a:ext cx="1080135" cy="1223645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9624060" y="4004945"/>
            <a:ext cx="1296035" cy="1151890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95755"/>
            <a:ext cx="11340000" cy="513268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705" y="2204720"/>
            <a:ext cx="9930384" cy="26334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95755"/>
            <a:ext cx="11340000" cy="34758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29622" y="2333752"/>
            <a:ext cx="647455" cy="276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06146" y="3809803"/>
            <a:ext cx="333249" cy="66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95755"/>
            <a:ext cx="11340000" cy="2606896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2025-01-16T10:39:23Z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