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05660"/>
            <a:ext cx="11340000" cy="324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92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630" y="306895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003550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905" y="3068955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4004945"/>
            <a:ext cx="839672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3835" y="4004945"/>
            <a:ext cx="1628140" cy="851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0" y="4004945"/>
            <a:ext cx="839672" cy="8515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501142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195332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3860800"/>
            <a:ext cx="617220" cy="5943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635" y="4220845"/>
            <a:ext cx="617220" cy="5943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3475" y="3860800"/>
            <a:ext cx="617220" cy="59436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0" y="4220845"/>
            <a:ext cx="617220" cy="5943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1535" y="3860800"/>
            <a:ext cx="617220" cy="5943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115" y="4220845"/>
            <a:ext cx="617220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1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30428" y="1853612"/>
            <a:ext cx="399899" cy="34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64030" y="2969742"/>
            <a:ext cx="399899" cy="34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5818" y="4944434"/>
            <a:ext cx="399899" cy="343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24910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501813" y="5343091"/>
            <a:ext cx="399899" cy="343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300291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4419600"/>
            <a:ext cx="812800" cy="8477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105" y="4397375"/>
            <a:ext cx="853666" cy="86572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6135" y="3500755"/>
            <a:ext cx="853440" cy="84582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4421505"/>
            <a:ext cx="853440" cy="84582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3500755"/>
            <a:ext cx="2366010" cy="8458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025" y="4417060"/>
            <a:ext cx="2366010" cy="845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1300177"/>
            <a:ext cx="1828110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9546" y="2290486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50277" y="4947179"/>
            <a:ext cx="5151083" cy="333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5217242"/>
            <a:ext cx="723627" cy="333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86397" y="5217242"/>
            <a:ext cx="647455" cy="31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2695" y="5198182"/>
            <a:ext cx="752192" cy="34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0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1300358"/>
            <a:ext cx="752191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10528" y="2283477"/>
            <a:ext cx="399899" cy="34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2025-01-14T08:28:15Z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